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embeddedFontLst>
    <p:embeddedFont>
      <p:font typeface="IBM Plex Sans" panose="020B0503050203000203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>
          <p15:clr>
            <a:srgbClr val="A4A3A4"/>
          </p15:clr>
        </p15:guide>
        <p15:guide id="2" orient="horz" pos="2136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M5sUU47y347OUC9RaUl1gwejK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/>
        <p:guide orient="horz" pos="2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2" name="Google Shape;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KO2022 Cover">
  <p:cSld name="CKO2022 Cov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179"/>
            <a:ext cx="12290960" cy="6847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0" descr="Ico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1652" y="5854700"/>
            <a:ext cx="2597148" cy="577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Title copy">
  <p:cSld name="Top header Title cop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 txBox="1">
            <a:spLocks noGrp="1"/>
          </p:cNvSpPr>
          <p:nvPr>
            <p:ph type="body" idx="1"/>
          </p:nvPr>
        </p:nvSpPr>
        <p:spPr>
          <a:xfrm>
            <a:off x="5396268" y="223468"/>
            <a:ext cx="6518872" cy="417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400" b="0" i="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layout">
  <p:cSld name="3 column layou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6"/>
          <p:cNvSpPr txBox="1">
            <a:spLocks noGrp="1"/>
          </p:cNvSpPr>
          <p:nvPr>
            <p:ph type="body" idx="1"/>
          </p:nvPr>
        </p:nvSpPr>
        <p:spPr>
          <a:xfrm>
            <a:off x="859831" y="2064792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6"/>
          <p:cNvSpPr txBox="1">
            <a:spLocks noGrp="1"/>
          </p:cNvSpPr>
          <p:nvPr>
            <p:ph type="body" idx="2"/>
          </p:nvPr>
        </p:nvSpPr>
        <p:spPr>
          <a:xfrm>
            <a:off x="859830" y="2518716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6"/>
          <p:cNvSpPr txBox="1">
            <a:spLocks noGrp="1"/>
          </p:cNvSpPr>
          <p:nvPr>
            <p:ph type="body" idx="3"/>
          </p:nvPr>
        </p:nvSpPr>
        <p:spPr>
          <a:xfrm>
            <a:off x="859831" y="4613416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body" idx="4"/>
          </p:nvPr>
        </p:nvSpPr>
        <p:spPr>
          <a:xfrm>
            <a:off x="859830" y="5067340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body" idx="5"/>
          </p:nvPr>
        </p:nvSpPr>
        <p:spPr>
          <a:xfrm>
            <a:off x="4923068" y="2064792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body" idx="6"/>
          </p:nvPr>
        </p:nvSpPr>
        <p:spPr>
          <a:xfrm>
            <a:off x="4923068" y="2518716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body" idx="7"/>
          </p:nvPr>
        </p:nvSpPr>
        <p:spPr>
          <a:xfrm>
            <a:off x="4923068" y="4613416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body" idx="8"/>
          </p:nvPr>
        </p:nvSpPr>
        <p:spPr>
          <a:xfrm>
            <a:off x="4923068" y="5067340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body" idx="9"/>
          </p:nvPr>
        </p:nvSpPr>
        <p:spPr>
          <a:xfrm>
            <a:off x="8881208" y="2101126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body" idx="13"/>
          </p:nvPr>
        </p:nvSpPr>
        <p:spPr>
          <a:xfrm>
            <a:off x="8881207" y="2555050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body" idx="14"/>
          </p:nvPr>
        </p:nvSpPr>
        <p:spPr>
          <a:xfrm>
            <a:off x="8881208" y="4649750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5"/>
          </p:nvPr>
        </p:nvSpPr>
        <p:spPr>
          <a:xfrm>
            <a:off x="8881207" y="5103674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body" idx="16"/>
          </p:nvPr>
        </p:nvSpPr>
        <p:spPr>
          <a:xfrm>
            <a:off x="0" y="1111510"/>
            <a:ext cx="12192000" cy="651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full color">
  <p:cSld name="Top header full colo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46" y="7448"/>
            <a:ext cx="12264266" cy="684310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8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/>
                <a:ea typeface="IBM Plex Sans"/>
                <a:cs typeface="IBM Plex Sans"/>
                <a:sym typeface="IBM Plex Sans"/>
              </a:rPr>
              <a:t>‹#›</a:t>
            </a:fld>
            <a:endParaRPr sz="800" b="0" i="0" u="none" strike="noStrike" cap="none">
              <a:solidFill>
                <a:srgbClr val="0F0F59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left align text">
  <p:cSld name="top banner left alig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9"/>
          <p:cNvSpPr txBox="1">
            <a:spLocks noGrp="1"/>
          </p:cNvSpPr>
          <p:nvPr>
            <p:ph type="title"/>
          </p:nvPr>
        </p:nvSpPr>
        <p:spPr>
          <a:xfrm>
            <a:off x="582710" y="1464043"/>
            <a:ext cx="4933670" cy="280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body" idx="1"/>
          </p:nvPr>
        </p:nvSpPr>
        <p:spPr>
          <a:xfrm>
            <a:off x="582710" y="2844858"/>
            <a:ext cx="4933670" cy="1101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body" idx="2"/>
          </p:nvPr>
        </p:nvSpPr>
        <p:spPr>
          <a:xfrm>
            <a:off x="582710" y="1813630"/>
            <a:ext cx="4933670" cy="110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right aligned text and photo">
  <p:cSld name="Top banner right aligned text and photo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0"/>
          <p:cNvSpPr txBox="1">
            <a:spLocks noGrp="1"/>
          </p:cNvSpPr>
          <p:nvPr>
            <p:ph type="title"/>
          </p:nvPr>
        </p:nvSpPr>
        <p:spPr>
          <a:xfrm>
            <a:off x="4875269" y="1222344"/>
            <a:ext cx="6518872" cy="262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>
            <a:spLocks noGrp="1"/>
          </p:cNvSpPr>
          <p:nvPr>
            <p:ph type="pic" idx="2"/>
          </p:nvPr>
        </p:nvSpPr>
        <p:spPr>
          <a:xfrm>
            <a:off x="437486" y="1222344"/>
            <a:ext cx="3309566" cy="4413311"/>
          </a:xfrm>
          <a:prstGeom prst="rect">
            <a:avLst/>
          </a:prstGeom>
          <a:noFill/>
          <a:ln>
            <a:noFill/>
          </a:ln>
        </p:spPr>
      </p:sp>
      <p:sp>
        <p:nvSpPr>
          <p:cNvPr id="43" name="Google Shape;43;p30"/>
          <p:cNvSpPr txBox="1">
            <a:spLocks noGrp="1"/>
          </p:cNvSpPr>
          <p:nvPr>
            <p:ph type="body" idx="1"/>
          </p:nvPr>
        </p:nvSpPr>
        <p:spPr>
          <a:xfrm>
            <a:off x="4875269" y="2603159"/>
            <a:ext cx="6518872" cy="3718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>
                <a:solidFill>
                  <a:srgbClr val="13143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4" name="Google Shape;44;p30"/>
          <p:cNvSpPr txBox="1">
            <a:spLocks noGrp="1"/>
          </p:cNvSpPr>
          <p:nvPr>
            <p:ph type="body" idx="3"/>
          </p:nvPr>
        </p:nvSpPr>
        <p:spPr>
          <a:xfrm>
            <a:off x="4875269" y="1571931"/>
            <a:ext cx="6518872" cy="1031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centered headline">
  <p:cSld name="top banner centered headlin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1"/>
          <p:cNvSpPr txBox="1">
            <a:spLocks noGrp="1"/>
          </p:cNvSpPr>
          <p:nvPr>
            <p:ph type="body" idx="1"/>
          </p:nvPr>
        </p:nvSpPr>
        <p:spPr>
          <a:xfrm>
            <a:off x="0" y="1708175"/>
            <a:ext cx="12192000" cy="1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– dark">
  <p:cSld name="Top header – dar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0" y="860612"/>
            <a:ext cx="12192000" cy="5997388"/>
          </a:xfrm>
          <a:prstGeom prst="rect">
            <a:avLst/>
          </a:prstGeom>
          <a:solidFill>
            <a:srgbClr val="0F1025"/>
          </a:solidFill>
          <a:ln w="12700" cap="flat" cmpd="sng">
            <a:solidFill>
              <a:srgbClr val="0F102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9" name="Google Shape;49;p32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8892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23497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/>
                <a:ea typeface="IBM Plex Sans"/>
                <a:cs typeface="IBM Plex Sans"/>
                <a:sym typeface="IBM Plex Sans"/>
              </a:rPr>
              <a:t>‹#›</a:t>
            </a:fld>
            <a:endParaRPr sz="800" b="0" i="0" u="none" strike="noStrike" cap="none">
              <a:solidFill>
                <a:srgbClr val="0F0F59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13" name="Google Shape;13;p19" descr="Graphical user interface&#10;&#10;Description automatically generated"/>
          <p:cNvPicPr preferRelativeResize="0"/>
          <p:nvPr/>
        </p:nvPicPr>
        <p:blipFill rotWithShape="1">
          <a:blip r:embed="rId10">
            <a:alphaModFix/>
          </a:blip>
          <a:srcRect t="85336" b="1593"/>
          <a:stretch/>
        </p:blipFill>
        <p:spPr>
          <a:xfrm>
            <a:off x="0" y="0"/>
            <a:ext cx="12191999" cy="8892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0" y="4053362"/>
            <a:ext cx="12301869" cy="62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2656500" y="4836975"/>
            <a:ext cx="68790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0" i="0" u="none" strike="noStrike" cap="non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FEBRUARY 6 - 9, 2023</a:t>
            </a:r>
            <a:endParaRPr sz="2700" b="0" i="0" u="none" strike="noStrike" cap="none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1103" y="0"/>
            <a:ext cx="305089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3200" y="1418482"/>
            <a:ext cx="6250562" cy="4758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160" y="1606550"/>
            <a:ext cx="6955686" cy="4057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68206" y="0"/>
            <a:ext cx="302379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6"/>
          <p:cNvSpPr/>
          <p:nvPr/>
        </p:nvSpPr>
        <p:spPr>
          <a:xfrm>
            <a:off x="1214203" y="3623872"/>
            <a:ext cx="2023672" cy="3335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6579" y="1641461"/>
            <a:ext cx="7182394" cy="3575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63671" y="-1"/>
            <a:ext cx="302832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83783" y="0"/>
            <a:ext cx="2743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93961" y="2171023"/>
            <a:ext cx="7354324" cy="2515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7827" y="1005839"/>
            <a:ext cx="10218771" cy="5721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7483" y="1007744"/>
            <a:ext cx="10147663" cy="567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9633" y="992778"/>
            <a:ext cx="10263174" cy="5777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KO2022 Theme">
  <a:themeElements>
    <a:clrScheme name="Guidepoint">
      <a:dk1>
        <a:srgbClr val="0E0F28"/>
      </a:dk1>
      <a:lt1>
        <a:srgbClr val="FEFFFE"/>
      </a:lt1>
      <a:dk2>
        <a:srgbClr val="0E0F28"/>
      </a:dk2>
      <a:lt2>
        <a:srgbClr val="EEEDFF"/>
      </a:lt2>
      <a:accent1>
        <a:srgbClr val="2642DC"/>
      </a:accent1>
      <a:accent2>
        <a:srgbClr val="0F0F59"/>
      </a:accent2>
      <a:accent3>
        <a:srgbClr val="96B5DA"/>
      </a:accent3>
      <a:accent4>
        <a:srgbClr val="437C78"/>
      </a:accent4>
      <a:accent5>
        <a:srgbClr val="37C6AF"/>
      </a:accent5>
      <a:accent6>
        <a:srgbClr val="00C2EE"/>
      </a:accent6>
      <a:hlink>
        <a:srgbClr val="2642DC"/>
      </a:hlink>
      <a:folHlink>
        <a:srgbClr val="37C6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Widescreen</PresentationFormat>
  <Paragraphs>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IBM Plex Sans</vt:lpstr>
      <vt:lpstr>Arial</vt:lpstr>
      <vt:lpstr>CKO2022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Kaitlyn Morneweck</dc:creator>
  <cp:lastModifiedBy>Nicole Voltz</cp:lastModifiedBy>
  <cp:revision>1</cp:revision>
  <dcterms:created xsi:type="dcterms:W3CDTF">2020-08-13T21:14:55Z</dcterms:created>
  <dcterms:modified xsi:type="dcterms:W3CDTF">2022-12-14T16:35:49Z</dcterms:modified>
</cp:coreProperties>
</file>