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6" r:id="rId2"/>
    <p:sldMasterId id="2147483697" r:id="rId3"/>
  </p:sldMasterIdLst>
  <p:notesMasterIdLst>
    <p:notesMasterId r:id="rId3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A4A3A4"/>
          </p15:clr>
        </p15:guide>
        <p15:guide id="2" orient="horz" pos="213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hOLNvylW96caG5W9ZO4+hd95DX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864" y="176"/>
      </p:cViewPr>
      <p:guideLst>
        <p:guide/>
        <p:guide orient="horz" pos="21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68"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6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64" Type="http://customschemas.google.com/relationships/presentationmetadata" Target="meta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IBM Plex Sans"/>
                <a:ea typeface="IBM Plex Sans"/>
                <a:cs typeface="IBM Plex Sans"/>
                <a:sym typeface="IBM Plex Sans"/>
              </a:rPr>
              <a:t>‹#›</a:t>
            </a:fld>
            <a:endParaRPr sz="1200" b="0" i="0" u="none" strike="noStrike" cap="none">
              <a:solidFill>
                <a:schemeClr val="dk1"/>
              </a:solidFill>
              <a:latin typeface="IBM Plex Sans"/>
              <a:ea typeface="IBM Plex Sans"/>
              <a:cs typeface="IBM Plex Sans"/>
              <a:sym typeface="IBM Plex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spreadsheets/d/1Tf260sS9bCDN7xs3y0dZRTf1sENjlSNd/edit?usp=sharing&amp;ouid=107982667786969419961&amp;rtpof=true&amp;s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spreadsheets/d/1Tf260sS9bCDN7xs3y0dZRTf1sENjlSNd/edit?usp=sharing&amp;ouid=107982667786969419961&amp;rtpof=true&amp;sd=tru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spreadsheets/d/1Tf260sS9bCDN7xs3y0dZRTf1sENjlSNd/edit?usp=sharing&amp;ouid=107982667786969419961&amp;rtpof=true&amp;sd=tru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IBM Plex Sans"/>
              <a:ea typeface="IBM Plex Sans"/>
              <a:cs typeface="IBM Plex Sans"/>
              <a:sym typeface="IBM Plex Sans"/>
            </a:endParaRPr>
          </a:p>
        </p:txBody>
      </p:sp>
      <p:sp>
        <p:nvSpPr>
          <p:cNvPr id="882" name="Google Shape;8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9bea683788_1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39bea683788_1_3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200"/>
              </a:spcAft>
              <a:buNone/>
            </a:pPr>
            <a:r>
              <a:rPr lang="en-US" sz="1800" u="sng">
                <a:solidFill>
                  <a:srgbClr val="0097A7"/>
                </a:solidFill>
                <a:hlinkClick r:id="rId3">
                  <a:extLst>
                    <a:ext uri="{A12FA001-AC4F-418D-AE19-62706E023703}">
                      <ahyp:hlinkClr xmlns:ahyp="http://schemas.microsoft.com/office/drawing/2018/hyperlinkcolor" val="tx"/>
                    </a:ext>
                  </a:extLst>
                </a:hlinkClick>
              </a:rPr>
              <a:t>https://docs.google.com/spreadsheets/d/1Tf260sS9bCDN7xs3y0dZRTf1sENjlSNd/edit?usp=sharing&amp;ouid=107982667786969419961&amp;rtpof=true&amp;sd=true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9bea683788_1_1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39bea683788_1_1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317b4fb8988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317b4fb8988_1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4" name="Google Shape;1254;g317b4fb8988_1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9bea683788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9bea683788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IBM Plex Sans"/>
                <a:ea typeface="IBM Plex Sans"/>
                <a:cs typeface="IBM Plex Sans"/>
                <a:sym typeface="IBM Plex Sans"/>
              </a:rPr>
              <a:t>Sponsor Showcase: Grand Sierra</a:t>
            </a:r>
            <a:endParaRPr>
              <a:latin typeface="IBM Plex Sans"/>
              <a:ea typeface="IBM Plex Sans"/>
              <a:cs typeface="IBM Plex Sans"/>
              <a:sym typeface="IBM Plex Sans"/>
            </a:endParaRPr>
          </a:p>
        </p:txBody>
      </p:sp>
      <p:sp>
        <p:nvSpPr>
          <p:cNvPr id="1303" name="Google Shape;13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39bea683788_1_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39bea683788_1_7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a74d8ec730_0_1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g3a74d8ec730_0_1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2" name="Google Shape;1332;g3a74d8ec730_0_1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3a74d8ec730_0_1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3a74d8ec730_0_1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g3a74d8ec730_0_1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9e28748e75_0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g39e28748e75_0_4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1" name="Google Shape;1361;g39e28748e75_0_4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3a74d8ec730_0_1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g3a74d8ec730_0_1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6" name="Google Shape;1376;g3a74d8ec730_0_11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3a74d8ec730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3a74d8ec730_0_5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3a052d09f8a_8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3a052d09f8a_8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2" name="Google Shape;1382;g3a052d09f8a_8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3a052d09f8a_8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g3a052d09f8a_8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7" name="Google Shape;1397;g3a052d09f8a_8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39fd3f8fbe2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g39fd3f8fbe2_2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5" name="Google Shape;1435;g39fd3f8fbe2_2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a052d09f8a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g3a052d09f8a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2" name="Google Shape;1452;g3a052d09f8a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3a09255dc7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g3a09255dc7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9" name="Google Shape;1469;g3a09255dc7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IBM Plex Sans"/>
              <a:ea typeface="IBM Plex Sans"/>
              <a:cs typeface="IBM Plex Sans"/>
              <a:sym typeface="IBM Plex Sans"/>
            </a:endParaRPr>
          </a:p>
        </p:txBody>
      </p:sp>
      <p:sp>
        <p:nvSpPr>
          <p:cNvPr id="1515" name="Google Shape;15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3a052d09f8a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3a052d09f8a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3" name="Google Shape;1523;g3a052d09f8a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36fa0026e83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6" name="Google Shape;1536;g36fa0026e83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IBM Plex Sans"/>
              <a:ea typeface="IBM Plex Sans"/>
              <a:cs typeface="IBM Plex Sans"/>
              <a:sym typeface="IBM Plex Sans"/>
            </a:endParaRPr>
          </a:p>
        </p:txBody>
      </p:sp>
      <p:sp>
        <p:nvSpPr>
          <p:cNvPr id="1554" name="Google Shape;15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a74d8ec730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3a74d8ec730_0_5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9e28748e75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9e28748e75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3" name="Google Shape;923;g39e28748e75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9bea683788_1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9bea683788_1_7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9bea683788_1_16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9bea683788_1_16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a74d8ec730_0_1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3a74d8ec730_0_1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g3a74d8ec730_0_1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39bea683788_1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39bea683788_1_1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200"/>
              </a:spcAft>
              <a:buNone/>
            </a:pPr>
            <a:r>
              <a:rPr lang="en-US" sz="1800" u="sng">
                <a:solidFill>
                  <a:srgbClr val="0097A7"/>
                </a:solidFill>
                <a:hlinkClick r:id="rId3">
                  <a:extLst>
                    <a:ext uri="{A12FA001-AC4F-418D-AE19-62706E023703}">
                      <ahyp:hlinkClr xmlns:ahyp="http://schemas.microsoft.com/office/drawing/2018/hyperlinkcolor" val="tx"/>
                    </a:ext>
                  </a:extLst>
                </a:hlinkClick>
              </a:rPr>
              <a:t>https://docs.google.com/spreadsheets/d/1Tf260sS9bCDN7xs3y0dZRTf1sENjlSNd/edit?usp=sharing&amp;ouid=107982667786969419961&amp;rtpof=true&amp;sd=true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39bea683788_1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39bea683788_1_2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200"/>
              </a:spcAft>
              <a:buNone/>
            </a:pPr>
            <a:r>
              <a:rPr lang="en-US" sz="1800" u="sng">
                <a:solidFill>
                  <a:srgbClr val="0097A7"/>
                </a:solidFill>
                <a:hlinkClick r:id="rId3">
                  <a:extLst>
                    <a:ext uri="{A12FA001-AC4F-418D-AE19-62706E023703}">
                      <ahyp:hlinkClr xmlns:ahyp="http://schemas.microsoft.com/office/drawing/2018/hyperlinkcolor" val="tx"/>
                    </a:ext>
                  </a:extLst>
                </a:hlinkClick>
              </a:rPr>
              <a:t>https://docs.google.com/spreadsheets/d/1Tf260sS9bCDN7xs3y0dZRTf1sENjlSNd/edit?usp=sharing&amp;ouid=107982667786969419961&amp;rtpof=true&amp;sd=true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KO2022 Cover">
  <p:cSld name="CKO2022 Cover">
    <p:spTree>
      <p:nvGrpSpPr>
        <p:cNvPr id="1" name="Shape 15"/>
        <p:cNvGrpSpPr/>
        <p:nvPr/>
      </p:nvGrpSpPr>
      <p:grpSpPr>
        <a:xfrm>
          <a:off x="0" y="0"/>
          <a:ext cx="0" cy="0"/>
          <a:chOff x="0" y="0"/>
          <a:chExt cx="0" cy="0"/>
        </a:xfrm>
      </p:grpSpPr>
      <p:pic>
        <p:nvPicPr>
          <p:cNvPr id="16" name="Google Shape;16;p20"/>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7" name="Google Shape;17;p20"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01755" y="1667425"/>
            <a:ext cx="9670426" cy="23751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op header – blank">
  <p:cSld name="Top header – blank">
    <p:bg>
      <p:bgPr>
        <a:solidFill>
          <a:schemeClr val="lt1"/>
        </a:solidFill>
        <a:effectLst/>
      </p:bgPr>
    </p:bg>
    <p:spTree>
      <p:nvGrpSpPr>
        <p:cNvPr id="1" name="Shape 64"/>
        <p:cNvGrpSpPr/>
        <p:nvPr/>
      </p:nvGrpSpPr>
      <p:grpSpPr>
        <a:xfrm>
          <a:off x="0" y="0"/>
          <a:ext cx="0" cy="0"/>
          <a:chOff x="0" y="0"/>
          <a:chExt cx="0" cy="0"/>
        </a:xfrm>
      </p:grpSpPr>
      <p:pic>
        <p:nvPicPr>
          <p:cNvPr id="65" name="Google Shape;65;p25"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66" name="Google Shape;66;p25"/>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67" name="Google Shape;67;p25"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column layout">
  <p:cSld name="3 column layout">
    <p:spTree>
      <p:nvGrpSpPr>
        <p:cNvPr id="1" name="Shape 68"/>
        <p:cNvGrpSpPr/>
        <p:nvPr/>
      </p:nvGrpSpPr>
      <p:grpSpPr>
        <a:xfrm>
          <a:off x="0" y="0"/>
          <a:ext cx="0" cy="0"/>
          <a:chOff x="0" y="0"/>
          <a:chExt cx="0" cy="0"/>
        </a:xfrm>
      </p:grpSpPr>
      <p:sp>
        <p:nvSpPr>
          <p:cNvPr id="69" name="Google Shape;69;p26"/>
          <p:cNvSpPr txBox="1">
            <a:spLocks noGrp="1"/>
          </p:cNvSpPr>
          <p:nvPr>
            <p:ph type="body" idx="1"/>
          </p:nvPr>
        </p:nvSpPr>
        <p:spPr>
          <a:xfrm>
            <a:off x="859831" y="2154945"/>
            <a:ext cx="2747503" cy="404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C850"/>
              </a:buClr>
              <a:buSzPts val="1800"/>
              <a:buNone/>
              <a:defRPr sz="1800" b="0" i="0">
                <a:solidFill>
                  <a:srgbClr val="131439"/>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body" idx="2"/>
          </p:nvPr>
        </p:nvSpPr>
        <p:spPr>
          <a:xfrm>
            <a:off x="859830" y="2608869"/>
            <a:ext cx="2747503" cy="1754326"/>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dk1"/>
              </a:buClr>
              <a:buSzPts val="1200"/>
              <a:buFont typeface="Arial"/>
              <a:buChar char="•"/>
              <a:defRPr sz="12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body" idx="3"/>
          </p:nvPr>
        </p:nvSpPr>
        <p:spPr>
          <a:xfrm>
            <a:off x="859831" y="4549021"/>
            <a:ext cx="2747503" cy="404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C850"/>
              </a:buClr>
              <a:buSzPts val="1800"/>
              <a:buNone/>
              <a:defRPr sz="1800" b="0" i="0">
                <a:solidFill>
                  <a:srgbClr val="131439"/>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6"/>
          <p:cNvSpPr txBox="1">
            <a:spLocks noGrp="1"/>
          </p:cNvSpPr>
          <p:nvPr>
            <p:ph type="body" idx="4"/>
          </p:nvPr>
        </p:nvSpPr>
        <p:spPr>
          <a:xfrm>
            <a:off x="859830" y="5002945"/>
            <a:ext cx="2747503" cy="1754326"/>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dk1"/>
              </a:buClr>
              <a:buSzPts val="1200"/>
              <a:buFont typeface="Arial"/>
              <a:buChar char="•"/>
              <a:defRPr sz="12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6"/>
          <p:cNvSpPr txBox="1">
            <a:spLocks noGrp="1"/>
          </p:cNvSpPr>
          <p:nvPr>
            <p:ph type="body" idx="5"/>
          </p:nvPr>
        </p:nvSpPr>
        <p:spPr>
          <a:xfrm>
            <a:off x="4923068" y="2154945"/>
            <a:ext cx="2747503" cy="404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C850"/>
              </a:buClr>
              <a:buSzPts val="1800"/>
              <a:buNone/>
              <a:defRPr sz="1800" b="0" i="0">
                <a:solidFill>
                  <a:srgbClr val="131439"/>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6"/>
          <p:cNvSpPr txBox="1">
            <a:spLocks noGrp="1"/>
          </p:cNvSpPr>
          <p:nvPr>
            <p:ph type="body" idx="6"/>
          </p:nvPr>
        </p:nvSpPr>
        <p:spPr>
          <a:xfrm>
            <a:off x="4923068" y="2608869"/>
            <a:ext cx="2747503" cy="1754326"/>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dk1"/>
              </a:buClr>
              <a:buSzPts val="1200"/>
              <a:buFont typeface="Arial"/>
              <a:buChar char="•"/>
              <a:defRPr sz="12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body" idx="7"/>
          </p:nvPr>
        </p:nvSpPr>
        <p:spPr>
          <a:xfrm>
            <a:off x="4923068" y="4549021"/>
            <a:ext cx="2747503" cy="404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C850"/>
              </a:buClr>
              <a:buSzPts val="1800"/>
              <a:buNone/>
              <a:defRPr sz="1800" b="0" i="0">
                <a:solidFill>
                  <a:srgbClr val="131439"/>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6"/>
          <p:cNvSpPr txBox="1">
            <a:spLocks noGrp="1"/>
          </p:cNvSpPr>
          <p:nvPr>
            <p:ph type="body" idx="8"/>
          </p:nvPr>
        </p:nvSpPr>
        <p:spPr>
          <a:xfrm>
            <a:off x="4923068" y="5002945"/>
            <a:ext cx="2747503" cy="1754326"/>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dk1"/>
              </a:buClr>
              <a:buSzPts val="1200"/>
              <a:buFont typeface="Arial"/>
              <a:buChar char="•"/>
              <a:defRPr sz="12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body" idx="9"/>
          </p:nvPr>
        </p:nvSpPr>
        <p:spPr>
          <a:xfrm>
            <a:off x="8881208" y="2191279"/>
            <a:ext cx="2747503" cy="404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C850"/>
              </a:buClr>
              <a:buSzPts val="1800"/>
              <a:buNone/>
              <a:defRPr sz="1800" b="0" i="0">
                <a:solidFill>
                  <a:srgbClr val="131439"/>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6"/>
          <p:cNvSpPr txBox="1">
            <a:spLocks noGrp="1"/>
          </p:cNvSpPr>
          <p:nvPr>
            <p:ph type="body" idx="13"/>
          </p:nvPr>
        </p:nvSpPr>
        <p:spPr>
          <a:xfrm>
            <a:off x="8881207" y="2645203"/>
            <a:ext cx="2747503" cy="1754326"/>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dk1"/>
              </a:buClr>
              <a:buSzPts val="1200"/>
              <a:buFont typeface="Arial"/>
              <a:buChar char="•"/>
              <a:defRPr sz="12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6"/>
          <p:cNvSpPr txBox="1">
            <a:spLocks noGrp="1"/>
          </p:cNvSpPr>
          <p:nvPr>
            <p:ph type="body" idx="14"/>
          </p:nvPr>
        </p:nvSpPr>
        <p:spPr>
          <a:xfrm>
            <a:off x="8881208" y="4585355"/>
            <a:ext cx="2747503" cy="404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C850"/>
              </a:buClr>
              <a:buSzPts val="1800"/>
              <a:buNone/>
              <a:defRPr sz="1800" b="0" i="0">
                <a:solidFill>
                  <a:srgbClr val="131439"/>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6"/>
          <p:cNvSpPr txBox="1">
            <a:spLocks noGrp="1"/>
          </p:cNvSpPr>
          <p:nvPr>
            <p:ph type="body" idx="15"/>
          </p:nvPr>
        </p:nvSpPr>
        <p:spPr>
          <a:xfrm>
            <a:off x="8881207" y="5039279"/>
            <a:ext cx="2747503" cy="1754326"/>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dk1"/>
              </a:buClr>
              <a:buSzPts val="1200"/>
              <a:buFont typeface="Arial"/>
              <a:buChar char="•"/>
              <a:defRPr sz="12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body" idx="16"/>
          </p:nvPr>
        </p:nvSpPr>
        <p:spPr>
          <a:xfrm>
            <a:off x="0" y="1240300"/>
            <a:ext cx="12192000" cy="65117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3600"/>
              <a:buFont typeface="Arial"/>
              <a:buNone/>
              <a:defRPr sz="36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2" name="Google Shape;82;p26"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83" name="Google Shape;83;p26"/>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84" name="Google Shape;84;p26"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 header full color">
  <p:cSld name="Top header full color">
    <p:spTree>
      <p:nvGrpSpPr>
        <p:cNvPr id="1" name="Shape 85"/>
        <p:cNvGrpSpPr/>
        <p:nvPr/>
      </p:nvGrpSpPr>
      <p:grpSpPr>
        <a:xfrm>
          <a:off x="0" y="0"/>
          <a:ext cx="0" cy="0"/>
          <a:chOff x="0" y="0"/>
          <a:chExt cx="0" cy="0"/>
        </a:xfrm>
      </p:grpSpPr>
      <p:pic>
        <p:nvPicPr>
          <p:cNvPr id="86" name="Google Shape;86;p28"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87" name="Google Shape;87;p28"/>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88" name="Google Shape;88;p28"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p banner left align text">
  <p:cSld name="top banner left align text">
    <p:spTree>
      <p:nvGrpSpPr>
        <p:cNvPr id="1" name="Shape 89"/>
        <p:cNvGrpSpPr/>
        <p:nvPr/>
      </p:nvGrpSpPr>
      <p:grpSpPr>
        <a:xfrm>
          <a:off x="0" y="0"/>
          <a:ext cx="0" cy="0"/>
          <a:chOff x="0" y="0"/>
          <a:chExt cx="0" cy="0"/>
        </a:xfrm>
      </p:grpSpPr>
      <p:pic>
        <p:nvPicPr>
          <p:cNvPr id="90" name="Google Shape;90;p29"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91" name="Google Shape;91;p29"/>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92" name="Google Shape;92;p29"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
        <p:cNvGrpSpPr/>
        <p:nvPr/>
      </p:nvGrpSpPr>
      <p:grpSpPr>
        <a:xfrm>
          <a:off x="0" y="0"/>
          <a:ext cx="0" cy="0"/>
          <a:chOff x="0" y="0"/>
          <a:chExt cx="0" cy="0"/>
        </a:xfrm>
      </p:grpSpPr>
      <p:pic>
        <p:nvPicPr>
          <p:cNvPr id="94" name="Google Shape;94;g39bea683788_1_186"/>
          <p:cNvPicPr preferRelativeResize="0"/>
          <p:nvPr/>
        </p:nvPicPr>
        <p:blipFill>
          <a:blip r:embed="rId2">
            <a:alphaModFix/>
          </a:blip>
          <a:stretch>
            <a:fillRect/>
          </a:stretch>
        </p:blipFill>
        <p:spPr>
          <a:xfrm>
            <a:off x="0" y="26"/>
            <a:ext cx="12192000" cy="6857976"/>
          </a:xfrm>
          <a:prstGeom prst="rect">
            <a:avLst/>
          </a:prstGeom>
          <a:noFill/>
          <a:ln>
            <a:noFill/>
          </a:ln>
        </p:spPr>
      </p:pic>
      <p:sp>
        <p:nvSpPr>
          <p:cNvPr id="95" name="Google Shape;95;g39bea683788_1_186"/>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96" name="Google Shape;96;g39bea683788_1_186"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97" name="Google Shape;97;g39bea683788_1_186"/>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98" name="Google Shape;98;g39bea683788_1_186"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
        <p:nvSpPr>
          <p:cNvPr id="99" name="Google Shape;99;g39bea683788_1_186"/>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00" name="Google Shape;100;g39bea683788_1_186"/>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01"/>
        <p:cNvGrpSpPr/>
        <p:nvPr/>
      </p:nvGrpSpPr>
      <p:grpSpPr>
        <a:xfrm>
          <a:off x="0" y="0"/>
          <a:ext cx="0" cy="0"/>
          <a:chOff x="0" y="0"/>
          <a:chExt cx="0" cy="0"/>
        </a:xfrm>
      </p:grpSpPr>
      <p:pic>
        <p:nvPicPr>
          <p:cNvPr id="102" name="Google Shape;102;g39bea683788_1_549"/>
          <p:cNvPicPr preferRelativeResize="0"/>
          <p:nvPr/>
        </p:nvPicPr>
        <p:blipFill>
          <a:blip r:embed="rId2">
            <a:alphaModFix/>
          </a:blip>
          <a:stretch>
            <a:fillRect/>
          </a:stretch>
        </p:blipFill>
        <p:spPr>
          <a:xfrm>
            <a:off x="0" y="15692"/>
            <a:ext cx="12192000" cy="1693467"/>
          </a:xfrm>
          <a:prstGeom prst="rect">
            <a:avLst/>
          </a:prstGeom>
          <a:noFill/>
          <a:ln>
            <a:noFill/>
          </a:ln>
        </p:spPr>
      </p:pic>
      <p:sp>
        <p:nvSpPr>
          <p:cNvPr id="103" name="Google Shape;103;g39bea683788_1_54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g39bea683788_1_549"/>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05" name="Google Shape;105;g39bea683788_1_54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pic>
        <p:nvPicPr>
          <p:cNvPr id="106" name="Google Shape;106;g39bea683788_1_549"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107" name="Google Shape;107;g39bea683788_1_549"/>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108" name="Google Shape;108;g39bea683788_1_549"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1">
  <p:cSld name="TITLE_AND_TWO_COLUMNS_1_1">
    <p:spTree>
      <p:nvGrpSpPr>
        <p:cNvPr id="1" name="Shape 109"/>
        <p:cNvGrpSpPr/>
        <p:nvPr/>
      </p:nvGrpSpPr>
      <p:grpSpPr>
        <a:xfrm>
          <a:off x="0" y="0"/>
          <a:ext cx="0" cy="0"/>
          <a:chOff x="0" y="0"/>
          <a:chExt cx="0" cy="0"/>
        </a:xfrm>
      </p:grpSpPr>
      <p:sp>
        <p:nvSpPr>
          <p:cNvPr id="110" name="Google Shape;110;g39e28748e75_0_397"/>
          <p:cNvSpPr/>
          <p:nvPr/>
        </p:nvSpPr>
        <p:spPr>
          <a:xfrm>
            <a:off x="4599875" y="0"/>
            <a:ext cx="75921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1" name="Google Shape;111;g39e28748e75_0_397"/>
          <p:cNvPicPr preferRelativeResize="0"/>
          <p:nvPr/>
        </p:nvPicPr>
        <p:blipFill>
          <a:blip r:embed="rId2">
            <a:alphaModFix/>
          </a:blip>
          <a:stretch>
            <a:fillRect/>
          </a:stretch>
        </p:blipFill>
        <p:spPr>
          <a:xfrm>
            <a:off x="-4" y="0"/>
            <a:ext cx="6097409" cy="6858000"/>
          </a:xfrm>
          <a:prstGeom prst="rect">
            <a:avLst/>
          </a:prstGeom>
          <a:noFill/>
          <a:ln>
            <a:noFill/>
          </a:ln>
        </p:spPr>
      </p:pic>
      <p:sp>
        <p:nvSpPr>
          <p:cNvPr id="112" name="Google Shape;112;g39e28748e75_0_39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g39e28748e75_0_397"/>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14" name="Google Shape;114;g39e28748e75_0_397"/>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pic>
        <p:nvPicPr>
          <p:cNvPr id="115" name="Google Shape;115;g39e28748e75_0_39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116" name="Google Shape;116;g39e28748e75_0_397"/>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117" name="Google Shape;117;g39e28748e75_0_397"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
        <p:nvSpPr>
          <p:cNvPr id="118" name="Google Shape;118;g39e28748e75_0_397"/>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119" name="Google Shape;119;g39e28748e75_0_397"/>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1 1">
  <p:cSld name="TITLE_AND_TWO_COLUMNS_1_1_1">
    <p:spTree>
      <p:nvGrpSpPr>
        <p:cNvPr id="1" name="Shape 120"/>
        <p:cNvGrpSpPr/>
        <p:nvPr/>
      </p:nvGrpSpPr>
      <p:grpSpPr>
        <a:xfrm>
          <a:off x="0" y="0"/>
          <a:ext cx="0" cy="0"/>
          <a:chOff x="0" y="0"/>
          <a:chExt cx="0" cy="0"/>
        </a:xfrm>
      </p:grpSpPr>
      <p:sp>
        <p:nvSpPr>
          <p:cNvPr id="121" name="Google Shape;121;g39ed55fda8f_0_10"/>
          <p:cNvSpPr/>
          <p:nvPr/>
        </p:nvSpPr>
        <p:spPr>
          <a:xfrm>
            <a:off x="0" y="0"/>
            <a:ext cx="12192000" cy="68580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g39ed55fda8f_0_1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g39ed55fda8f_0_10"/>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24" name="Google Shape;124;g39ed55fda8f_0_10"/>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25" name="Google Shape;125;g39ed55fda8f_0_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pic>
        <p:nvPicPr>
          <p:cNvPr id="126" name="Google Shape;126;g39ed55fda8f_0_10"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pic>
        <p:nvPicPr>
          <p:cNvPr id="127" name="Google Shape;127;g39ed55fda8f_0_10"/>
          <p:cNvPicPr preferRelativeResize="0"/>
          <p:nvPr/>
        </p:nvPicPr>
        <p:blipFill>
          <a:blip r:embed="rId3">
            <a:alphaModFix/>
          </a:blip>
          <a:stretch>
            <a:fillRect/>
          </a:stretch>
        </p:blipFill>
        <p:spPr>
          <a:xfrm>
            <a:off x="4" y="0"/>
            <a:ext cx="2959100" cy="6858000"/>
          </a:xfrm>
          <a:prstGeom prst="rect">
            <a:avLst/>
          </a:prstGeom>
          <a:noFill/>
          <a:ln>
            <a:noFill/>
          </a:ln>
        </p:spPr>
      </p:pic>
      <p:pic>
        <p:nvPicPr>
          <p:cNvPr id="128" name="Google Shape;128;g39ed55fda8f_0_10"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pic>
        <p:nvPicPr>
          <p:cNvPr id="129" name="Google Shape;129;g39ed55fda8f_0_10"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4018" y="6091826"/>
            <a:ext cx="1974451" cy="484933"/>
          </a:xfrm>
          <a:prstGeom prst="rect">
            <a:avLst/>
          </a:prstGeom>
          <a:noFill/>
          <a:ln>
            <a:noFill/>
          </a:ln>
        </p:spPr>
      </p:pic>
      <p:sp>
        <p:nvSpPr>
          <p:cNvPr id="130" name="Google Shape;130;g39ed55fda8f_0_10"/>
          <p:cNvSpPr txBox="1"/>
          <p:nvPr/>
        </p:nvSpPr>
        <p:spPr>
          <a:xfrm>
            <a:off x="30322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31" name="Google Shape;131;g39ed55fda8f_0_10"/>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1 1 2">
  <p:cSld name="TITLE_AND_TWO_COLUMNS_1_1_1_2">
    <p:spTree>
      <p:nvGrpSpPr>
        <p:cNvPr id="1" name="Shape 132"/>
        <p:cNvGrpSpPr/>
        <p:nvPr/>
      </p:nvGrpSpPr>
      <p:grpSpPr>
        <a:xfrm>
          <a:off x="0" y="0"/>
          <a:ext cx="0" cy="0"/>
          <a:chOff x="0" y="0"/>
          <a:chExt cx="0" cy="0"/>
        </a:xfrm>
      </p:grpSpPr>
      <p:sp>
        <p:nvSpPr>
          <p:cNvPr id="133" name="Google Shape;133;g39fd3f8fbe2_2_362"/>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4" name="Google Shape;134;g39fd3f8fbe2_2_362"/>
          <p:cNvPicPr preferRelativeResize="0"/>
          <p:nvPr/>
        </p:nvPicPr>
        <p:blipFill>
          <a:blip r:embed="rId2">
            <a:alphaModFix/>
          </a:blip>
          <a:stretch>
            <a:fillRect/>
          </a:stretch>
        </p:blipFill>
        <p:spPr>
          <a:xfrm>
            <a:off x="0" y="0"/>
            <a:ext cx="4019567" cy="6858000"/>
          </a:xfrm>
          <a:prstGeom prst="rect">
            <a:avLst/>
          </a:prstGeom>
          <a:noFill/>
          <a:ln>
            <a:noFill/>
          </a:ln>
        </p:spPr>
      </p:pic>
      <p:sp>
        <p:nvSpPr>
          <p:cNvPr id="135" name="Google Shape;135;g39fd3f8fbe2_2_36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g39fd3f8fbe2_2_362"/>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37" name="Google Shape;137;g39fd3f8fbe2_2_362"/>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38" name="Google Shape;138;g39fd3f8fbe2_2_3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pic>
        <p:nvPicPr>
          <p:cNvPr id="139" name="Google Shape;139;g39fd3f8fbe2_2_36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pic>
        <p:nvPicPr>
          <p:cNvPr id="140" name="Google Shape;140;g39fd3f8fbe2_2_36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pic>
        <p:nvPicPr>
          <p:cNvPr id="141" name="Google Shape;141;g39fd3f8fbe2_2_362"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4018" y="6091826"/>
            <a:ext cx="1974451" cy="484933"/>
          </a:xfrm>
          <a:prstGeom prst="rect">
            <a:avLst/>
          </a:prstGeom>
          <a:noFill/>
          <a:ln>
            <a:noFill/>
          </a:ln>
        </p:spPr>
      </p:pic>
      <p:sp>
        <p:nvSpPr>
          <p:cNvPr id="142" name="Google Shape;142;g39fd3f8fbe2_2_362"/>
          <p:cNvSpPr txBox="1"/>
          <p:nvPr/>
        </p:nvSpPr>
        <p:spPr>
          <a:xfrm>
            <a:off x="4084527"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43" name="Google Shape;143;g39fd3f8fbe2_2_362"/>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1 1 1">
  <p:cSld name="TITLE_AND_TWO_COLUMNS_1_1_1_1">
    <p:spTree>
      <p:nvGrpSpPr>
        <p:cNvPr id="1" name="Shape 144"/>
        <p:cNvGrpSpPr/>
        <p:nvPr/>
      </p:nvGrpSpPr>
      <p:grpSpPr>
        <a:xfrm>
          <a:off x="0" y="0"/>
          <a:ext cx="0" cy="0"/>
          <a:chOff x="0" y="0"/>
          <a:chExt cx="0" cy="0"/>
        </a:xfrm>
      </p:grpSpPr>
      <p:sp>
        <p:nvSpPr>
          <p:cNvPr id="145" name="Google Shape;145;g39ed55fda8f_0_3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g39ed55fda8f_0_34"/>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47" name="Google Shape;147;g39ed55fda8f_0_34"/>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48" name="Google Shape;148;g39ed55fda8f_0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sp>
        <p:nvSpPr>
          <p:cNvPr id="149" name="Google Shape;149;g39ed55fda8f_0_34"/>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 name="Google Shape;150;g39ed55fda8f_0_34"/>
          <p:cNvPicPr preferRelativeResize="0"/>
          <p:nvPr/>
        </p:nvPicPr>
        <p:blipFill>
          <a:blip r:embed="rId2">
            <a:alphaModFix/>
          </a:blip>
          <a:stretch>
            <a:fillRect/>
          </a:stretch>
        </p:blipFill>
        <p:spPr>
          <a:xfrm>
            <a:off x="-2" y="0"/>
            <a:ext cx="6103067" cy="6857999"/>
          </a:xfrm>
          <a:prstGeom prst="rect">
            <a:avLst/>
          </a:prstGeom>
          <a:noFill/>
          <a:ln>
            <a:noFill/>
          </a:ln>
        </p:spPr>
      </p:pic>
      <p:pic>
        <p:nvPicPr>
          <p:cNvPr id="151" name="Google Shape;151;g39ed55fda8f_0_3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152" name="Google Shape;152;g39ed55fda8f_0_34"/>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153" name="Google Shape;153;g39ed55fda8f_0_34"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
        <p:nvSpPr>
          <p:cNvPr id="154" name="Google Shape;154;g39ed55fda8f_0_34"/>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155" name="Google Shape;155;g39ed55fda8f_0_34"/>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p banner left align text">
  <p:cSld name="1_top banner left align tex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99830" y="2143760"/>
            <a:ext cx="4598890" cy="349587"/>
          </a:xfrm>
          <a:prstGeom prst="rect">
            <a:avLst/>
          </a:prstGeom>
          <a:noFill/>
          <a:ln>
            <a:noFill/>
          </a:ln>
        </p:spPr>
        <p:txBody>
          <a:bodyPr spcFirstLastPara="1" wrap="square" lIns="274300" tIns="45700" rIns="91425" bIns="45700" anchor="b" anchorCtr="0">
            <a:normAutofit/>
          </a:bodyPr>
          <a:lstStyle>
            <a:lvl1pPr marR="0" lvl="0" algn="l">
              <a:lnSpc>
                <a:spcPct val="90000"/>
              </a:lnSpc>
              <a:spcBef>
                <a:spcPts val="1000"/>
              </a:spcBef>
              <a:spcAft>
                <a:spcPts val="0"/>
              </a:spcAft>
              <a:buClr>
                <a:schemeClr val="dk1"/>
              </a:buClr>
              <a:buSzPts val="1300"/>
              <a:buFont typeface="Arial"/>
              <a:buNone/>
              <a:defRPr sz="1300" b="0" i="0" u="none" strike="noStrike" cap="none">
                <a:solidFill>
                  <a:schemeClr val="lt1"/>
                </a:solidFill>
                <a:latin typeface="IBM Plex Sans"/>
                <a:ea typeface="IBM Plex Sans"/>
                <a:cs typeface="IBM Plex Sans"/>
                <a:sym typeface="IBM Plex Sa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116320" y="782459"/>
            <a:ext cx="5513290" cy="5293221"/>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rgbClr val="131439"/>
                </a:solidFill>
                <a:latin typeface="IBM Plex Sans"/>
                <a:ea typeface="IBM Plex Sans"/>
                <a:cs typeface="IBM Plex Sans"/>
                <a:sym typeface="IBM Plex Sans"/>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
        <p:nvSpPr>
          <p:cNvPr id="21" name="Google Shape;21;p3"/>
          <p:cNvSpPr txBox="1">
            <a:spLocks noGrp="1"/>
          </p:cNvSpPr>
          <p:nvPr>
            <p:ph type="body" idx="2"/>
          </p:nvPr>
        </p:nvSpPr>
        <p:spPr>
          <a:xfrm>
            <a:off x="399830" y="2493348"/>
            <a:ext cx="4598890" cy="2678092"/>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1000"/>
              </a:spcBef>
              <a:spcAft>
                <a:spcPts val="0"/>
              </a:spcAft>
              <a:buClr>
                <a:schemeClr val="dk1"/>
              </a:buClr>
              <a:buSzPts val="3600"/>
              <a:buFont typeface="Arial"/>
              <a:buNone/>
              <a:defRPr sz="3200" b="0" i="0" u="none" strike="noStrike" cap="none">
                <a:solidFill>
                  <a:schemeClr val="lt1"/>
                </a:solidFill>
                <a:latin typeface="IBM Plex Sans"/>
                <a:ea typeface="IBM Plex Sans"/>
                <a:cs typeface="IBM Plex Sans"/>
                <a:sym typeface="IBM Plex Sans"/>
              </a:defRPr>
            </a:lvl1pPr>
            <a:lvl2pPr marL="914400" marR="0" lvl="1"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22" name="Google Shape;22;p3"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23" name="Google Shape;23;p3"/>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24" name="Google Shape;24;p3"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1 1 1 2">
  <p:cSld name="TITLE_AND_TWO_COLUMNS_1_1_1_1_2">
    <p:spTree>
      <p:nvGrpSpPr>
        <p:cNvPr id="1" name="Shape 156"/>
        <p:cNvGrpSpPr/>
        <p:nvPr/>
      </p:nvGrpSpPr>
      <p:grpSpPr>
        <a:xfrm>
          <a:off x="0" y="0"/>
          <a:ext cx="0" cy="0"/>
          <a:chOff x="0" y="0"/>
          <a:chExt cx="0" cy="0"/>
        </a:xfrm>
      </p:grpSpPr>
      <p:sp>
        <p:nvSpPr>
          <p:cNvPr id="157" name="Google Shape;157;g39fd3f8fbe2_2_327"/>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8" name="Google Shape;158;g39fd3f8fbe2_2_327"/>
          <p:cNvPicPr preferRelativeResize="0"/>
          <p:nvPr/>
        </p:nvPicPr>
        <p:blipFill>
          <a:blip r:embed="rId2">
            <a:alphaModFix/>
          </a:blip>
          <a:stretch>
            <a:fillRect/>
          </a:stretch>
        </p:blipFill>
        <p:spPr>
          <a:xfrm>
            <a:off x="0" y="0"/>
            <a:ext cx="6103761" cy="6858000"/>
          </a:xfrm>
          <a:prstGeom prst="rect">
            <a:avLst/>
          </a:prstGeom>
          <a:noFill/>
          <a:ln>
            <a:noFill/>
          </a:ln>
        </p:spPr>
      </p:pic>
      <p:sp>
        <p:nvSpPr>
          <p:cNvPr id="159" name="Google Shape;159;g39fd3f8fbe2_2_32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g39fd3f8fbe2_2_327"/>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61" name="Google Shape;161;g39fd3f8fbe2_2_327"/>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62" name="Google Shape;162;g39fd3f8fbe2_2_3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pic>
        <p:nvPicPr>
          <p:cNvPr id="163" name="Google Shape;163;g39fd3f8fbe2_2_32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164" name="Google Shape;164;g39fd3f8fbe2_2_327"/>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165" name="Google Shape;165;g39fd3f8fbe2_2_327"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
        <p:nvSpPr>
          <p:cNvPr id="166" name="Google Shape;166;g39fd3f8fbe2_2_327"/>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167" name="Google Shape;167;g39fd3f8fbe2_2_327"/>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1 1 1 1">
  <p:cSld name="TITLE_AND_TWO_COLUMNS_1_1_1_1_1">
    <p:spTree>
      <p:nvGrpSpPr>
        <p:cNvPr id="1" name="Shape 168"/>
        <p:cNvGrpSpPr/>
        <p:nvPr/>
      </p:nvGrpSpPr>
      <p:grpSpPr>
        <a:xfrm>
          <a:off x="0" y="0"/>
          <a:ext cx="0" cy="0"/>
          <a:chOff x="0" y="0"/>
          <a:chExt cx="0" cy="0"/>
        </a:xfrm>
      </p:grpSpPr>
      <p:sp>
        <p:nvSpPr>
          <p:cNvPr id="169" name="Google Shape;169;g39ed55fda8f_0_5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g39ed55fda8f_0_59"/>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71" name="Google Shape;171;g39ed55fda8f_0_59"/>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72" name="Google Shape;172;g39ed55fda8f_0_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sp>
        <p:nvSpPr>
          <p:cNvPr id="173" name="Google Shape;173;g39ed55fda8f_0_59"/>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 name="Google Shape;174;g39ed55fda8f_0_59"/>
          <p:cNvPicPr preferRelativeResize="0"/>
          <p:nvPr/>
        </p:nvPicPr>
        <p:blipFill>
          <a:blip r:embed="rId2">
            <a:alphaModFix/>
          </a:blip>
          <a:stretch>
            <a:fillRect/>
          </a:stretch>
        </p:blipFill>
        <p:spPr>
          <a:xfrm>
            <a:off x="6088909" y="0"/>
            <a:ext cx="6103067" cy="6857999"/>
          </a:xfrm>
          <a:prstGeom prst="rect">
            <a:avLst/>
          </a:prstGeom>
          <a:noFill/>
          <a:ln>
            <a:noFill/>
          </a:ln>
        </p:spPr>
      </p:pic>
      <p:pic>
        <p:nvPicPr>
          <p:cNvPr id="175" name="Google Shape;175;g39ed55fda8f_0_59"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901075" y="236826"/>
            <a:ext cx="1974451" cy="484933"/>
          </a:xfrm>
          <a:prstGeom prst="rect">
            <a:avLst/>
          </a:prstGeom>
          <a:noFill/>
          <a:ln>
            <a:noFill/>
          </a:ln>
        </p:spPr>
      </p:pic>
      <p:cxnSp>
        <p:nvCxnSpPr>
          <p:cNvPr id="176" name="Google Shape;176;g39ed55fda8f_0_59"/>
          <p:cNvCxnSpPr/>
          <p:nvPr/>
        </p:nvCxnSpPr>
        <p:spPr>
          <a:xfrm rot="10800000">
            <a:off x="9542241"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177" name="Google Shape;177;g39ed55fda8f_0_59" title="GPS_White_Horizontal_Reg_Mark_High_Res_RGB.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923790" y="196967"/>
            <a:ext cx="2236769" cy="484936"/>
          </a:xfrm>
          <a:prstGeom prst="rect">
            <a:avLst/>
          </a:prstGeom>
          <a:noFill/>
          <a:ln>
            <a:noFill/>
          </a:ln>
        </p:spPr>
      </p:pic>
      <p:sp>
        <p:nvSpPr>
          <p:cNvPr id="178" name="Google Shape;178;g39ed55fda8f_0_59"/>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79" name="Google Shape;179;g39ed55fda8f_0_59"/>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lt1"/>
                </a:solidFill>
                <a:latin typeface="IBM Plex Sans"/>
                <a:ea typeface="IBM Plex Sans"/>
                <a:cs typeface="IBM Plex Sans"/>
                <a:sym typeface="IBM Plex Sans"/>
              </a:rPr>
              <a:t>‹#›</a:t>
            </a:fld>
            <a:endParaRPr sz="1200">
              <a:solidFill>
                <a:schemeClr val="lt1"/>
              </a:solidFill>
              <a:latin typeface="IBM Plex Sans"/>
              <a:ea typeface="IBM Plex Sans"/>
              <a:cs typeface="IBM Plex Sans"/>
              <a:sym typeface="IBM Plex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1 1 1 1 1">
  <p:cSld name="TITLE_AND_TWO_COLUMNS_1_1_1_1_1_1">
    <p:spTree>
      <p:nvGrpSpPr>
        <p:cNvPr id="1" name="Shape 180"/>
        <p:cNvGrpSpPr/>
        <p:nvPr/>
      </p:nvGrpSpPr>
      <p:grpSpPr>
        <a:xfrm>
          <a:off x="0" y="0"/>
          <a:ext cx="0" cy="0"/>
          <a:chOff x="0" y="0"/>
          <a:chExt cx="0" cy="0"/>
        </a:xfrm>
      </p:grpSpPr>
      <p:sp>
        <p:nvSpPr>
          <p:cNvPr id="181" name="Google Shape;181;g39ed55fda8f_0_83"/>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2" name="Google Shape;182;g39ed55fda8f_0_83"/>
          <p:cNvPicPr preferRelativeResize="0"/>
          <p:nvPr/>
        </p:nvPicPr>
        <p:blipFill>
          <a:blip r:embed="rId2">
            <a:alphaModFix/>
          </a:blip>
          <a:stretch>
            <a:fillRect/>
          </a:stretch>
        </p:blipFill>
        <p:spPr>
          <a:xfrm>
            <a:off x="2" y="0"/>
            <a:ext cx="4015833" cy="6857999"/>
          </a:xfrm>
          <a:prstGeom prst="rect">
            <a:avLst/>
          </a:prstGeom>
          <a:noFill/>
          <a:ln>
            <a:noFill/>
          </a:ln>
        </p:spPr>
      </p:pic>
      <p:pic>
        <p:nvPicPr>
          <p:cNvPr id="183" name="Google Shape;183;g39ed55fda8f_0_83"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pic>
        <p:nvPicPr>
          <p:cNvPr id="184" name="Google Shape;184;g39ed55fda8f_0_83"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4018" y="6091826"/>
            <a:ext cx="1974451" cy="484933"/>
          </a:xfrm>
          <a:prstGeom prst="rect">
            <a:avLst/>
          </a:prstGeom>
          <a:noFill/>
          <a:ln>
            <a:noFill/>
          </a:ln>
        </p:spPr>
      </p:pic>
      <p:sp>
        <p:nvSpPr>
          <p:cNvPr id="185" name="Google Shape;185;g39ed55fda8f_0_83"/>
          <p:cNvSpPr txBox="1"/>
          <p:nvPr/>
        </p:nvSpPr>
        <p:spPr>
          <a:xfrm>
            <a:off x="41625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86" name="Google Shape;186;g39ed55fda8f_0_83"/>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1 1 1 1 1 1">
  <p:cSld name="TITLE_AND_TWO_COLUMNS_1_1_1_1_1_1_1">
    <p:spTree>
      <p:nvGrpSpPr>
        <p:cNvPr id="1" name="Shape 187"/>
        <p:cNvGrpSpPr/>
        <p:nvPr/>
      </p:nvGrpSpPr>
      <p:grpSpPr>
        <a:xfrm>
          <a:off x="0" y="0"/>
          <a:ext cx="0" cy="0"/>
          <a:chOff x="0" y="0"/>
          <a:chExt cx="0" cy="0"/>
        </a:xfrm>
      </p:grpSpPr>
      <p:pic>
        <p:nvPicPr>
          <p:cNvPr id="188" name="Google Shape;188;g39ed55fda8f_0_113"/>
          <p:cNvPicPr preferRelativeResize="0"/>
          <p:nvPr/>
        </p:nvPicPr>
        <p:blipFill>
          <a:blip r:embed="rId2">
            <a:alphaModFix/>
          </a:blip>
          <a:stretch>
            <a:fillRect/>
          </a:stretch>
        </p:blipFill>
        <p:spPr>
          <a:xfrm>
            <a:off x="0" y="0"/>
            <a:ext cx="12271675" cy="6902825"/>
          </a:xfrm>
          <a:prstGeom prst="rect">
            <a:avLst/>
          </a:prstGeom>
          <a:noFill/>
          <a:ln>
            <a:noFill/>
          </a:ln>
        </p:spPr>
      </p:pic>
      <p:pic>
        <p:nvPicPr>
          <p:cNvPr id="189" name="Google Shape;189;g39ed55fda8f_0_113"/>
          <p:cNvPicPr preferRelativeResize="0"/>
          <p:nvPr/>
        </p:nvPicPr>
        <p:blipFill>
          <a:blip r:embed="rId3">
            <a:alphaModFix/>
          </a:blip>
          <a:stretch>
            <a:fillRect/>
          </a:stretch>
        </p:blipFill>
        <p:spPr>
          <a:xfrm>
            <a:off x="0" y="0"/>
            <a:ext cx="12271688" cy="6902826"/>
          </a:xfrm>
          <a:prstGeom prst="rect">
            <a:avLst/>
          </a:prstGeom>
          <a:noFill/>
          <a:ln>
            <a:noFill/>
          </a:ln>
        </p:spPr>
      </p:pic>
      <p:pic>
        <p:nvPicPr>
          <p:cNvPr id="190" name="Google Shape;190;g39ed55fda8f_0_113" title="GPS_White_Horizontal_Reg_Mark_High_Res_RGB.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191" name="Google Shape;191;g39ed55fda8f_0_113"/>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192" name="Google Shape;192;g39ed55fda8f_0_113" title="GPS_CKO26_Logo_RGB (1).pn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
        <p:nvSpPr>
          <p:cNvPr id="193" name="Google Shape;193;g39ed55fda8f_0_113"/>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194" name="Google Shape;194;g39ed55fda8f_0_113"/>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lt1"/>
                </a:solidFill>
                <a:latin typeface="IBM Plex Sans"/>
                <a:ea typeface="IBM Plex Sans"/>
                <a:cs typeface="IBM Plex Sans"/>
                <a:sym typeface="IBM Plex Sans"/>
              </a:rPr>
              <a:t>‹#›</a:t>
            </a:fld>
            <a:endParaRPr sz="1200">
              <a:solidFill>
                <a:schemeClr val="lt1"/>
              </a:solidFill>
              <a:latin typeface="IBM Plex Sans"/>
              <a:ea typeface="IBM Plex Sans"/>
              <a:cs typeface="IBM Plex Sans"/>
              <a:sym typeface="IBM Plex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1 1 1 1 1 1 1">
  <p:cSld name="TITLE_AND_TWO_COLUMNS_1_1_1_1_1_1_1_1">
    <p:spTree>
      <p:nvGrpSpPr>
        <p:cNvPr id="1" name="Shape 195"/>
        <p:cNvGrpSpPr/>
        <p:nvPr/>
      </p:nvGrpSpPr>
      <p:grpSpPr>
        <a:xfrm>
          <a:off x="0" y="0"/>
          <a:ext cx="0" cy="0"/>
          <a:chOff x="0" y="0"/>
          <a:chExt cx="0" cy="0"/>
        </a:xfrm>
      </p:grpSpPr>
      <p:pic>
        <p:nvPicPr>
          <p:cNvPr id="196" name="Google Shape;196;g39ed55fda8f_0_129"/>
          <p:cNvPicPr preferRelativeResize="0"/>
          <p:nvPr/>
        </p:nvPicPr>
        <p:blipFill>
          <a:blip r:embed="rId2">
            <a:alphaModFix/>
          </a:blip>
          <a:stretch>
            <a:fillRect/>
          </a:stretch>
        </p:blipFill>
        <p:spPr>
          <a:xfrm>
            <a:off x="0" y="0"/>
            <a:ext cx="12192001" cy="6860799"/>
          </a:xfrm>
          <a:prstGeom prst="rect">
            <a:avLst/>
          </a:prstGeom>
          <a:noFill/>
          <a:ln>
            <a:noFill/>
          </a:ln>
        </p:spPr>
      </p:pic>
      <p:pic>
        <p:nvPicPr>
          <p:cNvPr id="197" name="Google Shape;197;g39ed55fda8f_0_129"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198" name="Google Shape;198;g39ed55fda8f_0_129"/>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199" name="Google Shape;199;g39ed55fda8f_0_129"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
        <p:nvSpPr>
          <p:cNvPr id="200" name="Google Shape;200;g39ed55fda8f_0_129"/>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201" name="Google Shape;201;g39ed55fda8f_0_129"/>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lt1"/>
                </a:solidFill>
                <a:latin typeface="IBM Plex Sans"/>
                <a:ea typeface="IBM Plex Sans"/>
                <a:cs typeface="IBM Plex Sans"/>
                <a:sym typeface="IBM Plex Sans"/>
              </a:rPr>
              <a:t>‹#›</a:t>
            </a:fld>
            <a:endParaRPr sz="1200">
              <a:solidFill>
                <a:schemeClr val="lt1"/>
              </a:solidFill>
              <a:latin typeface="IBM Plex Sans"/>
              <a:ea typeface="IBM Plex Sans"/>
              <a:cs typeface="IBM Plex Sans"/>
              <a:sym typeface="IBM Plex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1 1 1 1 1 1 1 1">
  <p:cSld name="TITLE_AND_TWO_COLUMNS_1_1_1_1_1_1_1_1_1">
    <p:spTree>
      <p:nvGrpSpPr>
        <p:cNvPr id="1" name="Shape 202"/>
        <p:cNvGrpSpPr/>
        <p:nvPr/>
      </p:nvGrpSpPr>
      <p:grpSpPr>
        <a:xfrm>
          <a:off x="0" y="0"/>
          <a:ext cx="0" cy="0"/>
          <a:chOff x="0" y="0"/>
          <a:chExt cx="0" cy="0"/>
        </a:xfrm>
      </p:grpSpPr>
      <p:sp>
        <p:nvSpPr>
          <p:cNvPr id="203" name="Google Shape;203;g39ed55fda8f_0_160"/>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4" name="Google Shape;204;g39ed55fda8f_0_160"/>
          <p:cNvPicPr preferRelativeResize="0"/>
          <p:nvPr/>
        </p:nvPicPr>
        <p:blipFill>
          <a:blip r:embed="rId2">
            <a:alphaModFix/>
          </a:blip>
          <a:stretch>
            <a:fillRect/>
          </a:stretch>
        </p:blipFill>
        <p:spPr>
          <a:xfrm>
            <a:off x="6095997" y="0"/>
            <a:ext cx="6096000" cy="6858000"/>
          </a:xfrm>
          <a:prstGeom prst="rect">
            <a:avLst/>
          </a:prstGeom>
          <a:noFill/>
          <a:ln>
            <a:noFill/>
          </a:ln>
        </p:spPr>
      </p:pic>
      <p:pic>
        <p:nvPicPr>
          <p:cNvPr id="205" name="Google Shape;205;g39ed55fda8f_0_160"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23790" y="196967"/>
            <a:ext cx="2236769" cy="484936"/>
          </a:xfrm>
          <a:prstGeom prst="rect">
            <a:avLst/>
          </a:prstGeom>
          <a:noFill/>
          <a:ln>
            <a:noFill/>
          </a:ln>
        </p:spPr>
      </p:pic>
      <p:cxnSp>
        <p:nvCxnSpPr>
          <p:cNvPr id="206" name="Google Shape;206;g39ed55fda8f_0_160"/>
          <p:cNvCxnSpPr/>
          <p:nvPr/>
        </p:nvCxnSpPr>
        <p:spPr>
          <a:xfrm rot="10800000">
            <a:off x="9542241"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207" name="Google Shape;207;g39ed55fda8f_0_160"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01075" y="236826"/>
            <a:ext cx="1974451" cy="484933"/>
          </a:xfrm>
          <a:prstGeom prst="rect">
            <a:avLst/>
          </a:prstGeom>
          <a:noFill/>
          <a:ln>
            <a:noFill/>
          </a:ln>
        </p:spPr>
      </p:pic>
      <p:sp>
        <p:nvSpPr>
          <p:cNvPr id="208" name="Google Shape;208;g39ed55fda8f_0_160"/>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209" name="Google Shape;209;g39ed55fda8f_0_160"/>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lt1"/>
                </a:solidFill>
                <a:latin typeface="IBM Plex Sans"/>
                <a:ea typeface="IBM Plex Sans"/>
                <a:cs typeface="IBM Plex Sans"/>
                <a:sym typeface="IBM Plex Sans"/>
              </a:rPr>
              <a:t>‹#›</a:t>
            </a:fld>
            <a:endParaRPr sz="1200">
              <a:solidFill>
                <a:schemeClr val="lt1"/>
              </a:solidFill>
              <a:latin typeface="IBM Plex Sans"/>
              <a:ea typeface="IBM Plex Sans"/>
              <a:cs typeface="IBM Plex Sans"/>
              <a:sym typeface="IBM Plex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1 1 1 1 1 1 1 1 1">
  <p:cSld name="TITLE_AND_TWO_COLUMNS_1_1_1_1_1_1_1_1_1_1">
    <p:spTree>
      <p:nvGrpSpPr>
        <p:cNvPr id="1" name="Shape 210"/>
        <p:cNvGrpSpPr/>
        <p:nvPr/>
      </p:nvGrpSpPr>
      <p:grpSpPr>
        <a:xfrm>
          <a:off x="0" y="0"/>
          <a:ext cx="0" cy="0"/>
          <a:chOff x="0" y="0"/>
          <a:chExt cx="0" cy="0"/>
        </a:xfrm>
      </p:grpSpPr>
      <p:sp>
        <p:nvSpPr>
          <p:cNvPr id="211" name="Google Shape;211;g39ed55fda8f_0_177"/>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2" name="Google Shape;212;g39ed55fda8f_0_177"/>
          <p:cNvPicPr preferRelativeResize="0"/>
          <p:nvPr/>
        </p:nvPicPr>
        <p:blipFill>
          <a:blip r:embed="rId2">
            <a:alphaModFix/>
          </a:blip>
          <a:stretch>
            <a:fillRect/>
          </a:stretch>
        </p:blipFill>
        <p:spPr>
          <a:xfrm>
            <a:off x="8172425" y="0"/>
            <a:ext cx="4019567" cy="6858000"/>
          </a:xfrm>
          <a:prstGeom prst="rect">
            <a:avLst/>
          </a:prstGeom>
          <a:noFill/>
          <a:ln>
            <a:noFill/>
          </a:ln>
        </p:spPr>
      </p:pic>
      <p:pic>
        <p:nvPicPr>
          <p:cNvPr id="213" name="Google Shape;213;g39ed55fda8f_0_17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588513" y="196967"/>
            <a:ext cx="2236769" cy="484936"/>
          </a:xfrm>
          <a:prstGeom prst="rect">
            <a:avLst/>
          </a:prstGeom>
          <a:noFill/>
          <a:ln>
            <a:noFill/>
          </a:ln>
        </p:spPr>
      </p:pic>
      <p:pic>
        <p:nvPicPr>
          <p:cNvPr id="214" name="Google Shape;214;g39ed55fda8f_0_177"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46834" y="6091826"/>
            <a:ext cx="1974451" cy="484933"/>
          </a:xfrm>
          <a:prstGeom prst="rect">
            <a:avLst/>
          </a:prstGeom>
          <a:noFill/>
          <a:ln>
            <a:noFill/>
          </a:ln>
        </p:spPr>
      </p:pic>
      <p:sp>
        <p:nvSpPr>
          <p:cNvPr id="215" name="Google Shape;215;g39ed55fda8f_0_177"/>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216" name="Google Shape;216;g39ed55fda8f_0_177"/>
          <p:cNvSpPr txBox="1"/>
          <p:nvPr/>
        </p:nvSpPr>
        <p:spPr>
          <a:xfrm>
            <a:off x="36052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1 1 1 1 1 1 1 1 1 1">
  <p:cSld name="TITLE_AND_TWO_COLUMNS_1_1_1_1_1_1_1_1_1_1_1">
    <p:spTree>
      <p:nvGrpSpPr>
        <p:cNvPr id="1" name="Shape 217"/>
        <p:cNvGrpSpPr/>
        <p:nvPr/>
      </p:nvGrpSpPr>
      <p:grpSpPr>
        <a:xfrm>
          <a:off x="0" y="0"/>
          <a:ext cx="0" cy="0"/>
          <a:chOff x="0" y="0"/>
          <a:chExt cx="0" cy="0"/>
        </a:xfrm>
      </p:grpSpPr>
      <p:sp>
        <p:nvSpPr>
          <p:cNvPr id="218" name="Google Shape;218;g3a052d09f8a_1_9"/>
          <p:cNvSpPr/>
          <p:nvPr/>
        </p:nvSpPr>
        <p:spPr>
          <a:xfrm>
            <a:off x="-25"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9" name="Google Shape;219;g3a052d09f8a_1_9"/>
          <p:cNvPicPr preferRelativeResize="0"/>
          <p:nvPr/>
        </p:nvPicPr>
        <p:blipFill>
          <a:blip r:embed="rId2">
            <a:alphaModFix/>
          </a:blip>
          <a:stretch>
            <a:fillRect/>
          </a:stretch>
        </p:blipFill>
        <p:spPr>
          <a:xfrm>
            <a:off x="8172425" y="0"/>
            <a:ext cx="4019567" cy="6858000"/>
          </a:xfrm>
          <a:prstGeom prst="rect">
            <a:avLst/>
          </a:prstGeom>
          <a:noFill/>
          <a:ln>
            <a:noFill/>
          </a:ln>
        </p:spPr>
      </p:pic>
      <p:pic>
        <p:nvPicPr>
          <p:cNvPr id="220" name="Google Shape;220;g3a052d09f8a_1_9"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846834" y="6091826"/>
            <a:ext cx="1974451" cy="484933"/>
          </a:xfrm>
          <a:prstGeom prst="rect">
            <a:avLst/>
          </a:prstGeom>
          <a:noFill/>
          <a:ln>
            <a:noFill/>
          </a:ln>
        </p:spPr>
      </p:pic>
      <p:sp>
        <p:nvSpPr>
          <p:cNvPr id="221" name="Google Shape;221;g3a052d09f8a_1_9"/>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222" name="Google Shape;222;g3a052d09f8a_1_9"/>
          <p:cNvSpPr txBox="1"/>
          <p:nvPr/>
        </p:nvSpPr>
        <p:spPr>
          <a:xfrm>
            <a:off x="36052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pic>
        <p:nvPicPr>
          <p:cNvPr id="223" name="Google Shape;223;g3a052d09f8a_1_9" title="GPS_Horizontal_Black_Text_Reg_Mark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3631" y="196940"/>
            <a:ext cx="2236751" cy="48498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8"/>
        <p:cNvGrpSpPr/>
        <p:nvPr/>
      </p:nvGrpSpPr>
      <p:grpSpPr>
        <a:xfrm>
          <a:off x="0" y="0"/>
          <a:ext cx="0" cy="0"/>
          <a:chOff x="0" y="0"/>
          <a:chExt cx="0" cy="0"/>
        </a:xfrm>
      </p:grpSpPr>
      <p:pic>
        <p:nvPicPr>
          <p:cNvPr id="229" name="Google Shape;229;g39bea683788_1_1705"/>
          <p:cNvPicPr preferRelativeResize="0"/>
          <p:nvPr/>
        </p:nvPicPr>
        <p:blipFill>
          <a:blip r:embed="rId2">
            <a:alphaModFix/>
          </a:blip>
          <a:stretch>
            <a:fillRect/>
          </a:stretch>
        </p:blipFill>
        <p:spPr>
          <a:xfrm>
            <a:off x="0" y="26"/>
            <a:ext cx="12192000" cy="6857976"/>
          </a:xfrm>
          <a:prstGeom prst="rect">
            <a:avLst/>
          </a:prstGeom>
          <a:noFill/>
          <a:ln>
            <a:noFill/>
          </a:ln>
        </p:spPr>
      </p:pic>
      <p:sp>
        <p:nvSpPr>
          <p:cNvPr id="230" name="Google Shape;230;g39bea683788_1_1705"/>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31" name="Google Shape;231;g39bea683788_1_170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32" name="Google Shape;232;g39bea683788_1_1705"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cxnSp>
        <p:nvCxnSpPr>
          <p:cNvPr id="233" name="Google Shape;233;g39bea683788_1_1705"/>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234" name="Google Shape;234;g39bea683788_1_1705"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35"/>
        <p:cNvGrpSpPr/>
        <p:nvPr/>
      </p:nvGrpSpPr>
      <p:grpSpPr>
        <a:xfrm>
          <a:off x="0" y="0"/>
          <a:ext cx="0" cy="0"/>
          <a:chOff x="0" y="0"/>
          <a:chExt cx="0" cy="0"/>
        </a:xfrm>
      </p:grpSpPr>
      <p:sp>
        <p:nvSpPr>
          <p:cNvPr id="236" name="Google Shape;236;g39bea683788_1_1712"/>
          <p:cNvSpPr/>
          <p:nvPr/>
        </p:nvSpPr>
        <p:spPr>
          <a:xfrm>
            <a:off x="0" y="0"/>
            <a:ext cx="12192000" cy="68580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237" name="Google Shape;237;g39bea683788_1_1712"/>
          <p:cNvPicPr preferRelativeResize="0"/>
          <p:nvPr/>
        </p:nvPicPr>
        <p:blipFill>
          <a:blip r:embed="rId2">
            <a:alphaModFix/>
          </a:blip>
          <a:stretch>
            <a:fillRect/>
          </a:stretch>
        </p:blipFill>
        <p:spPr>
          <a:xfrm>
            <a:off x="-17" y="0"/>
            <a:ext cx="2959100" cy="6858000"/>
          </a:xfrm>
          <a:prstGeom prst="rect">
            <a:avLst/>
          </a:prstGeom>
          <a:noFill/>
          <a:ln>
            <a:noFill/>
          </a:ln>
        </p:spPr>
      </p:pic>
      <p:sp>
        <p:nvSpPr>
          <p:cNvPr id="238" name="Google Shape;238;g39bea683788_1_171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39" name="Google Shape;239;g39bea683788_1_17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40" name="Google Shape;240;g39bea683788_1_171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241" name="Google Shape;241;g39bea683788_1_171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242" name="Google Shape;242;g39bea683788_1_1712"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9263" y="6241910"/>
            <a:ext cx="1895137" cy="3372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p header – fade">
  <p:cSld name="Top header – fade">
    <p:spTree>
      <p:nvGrpSpPr>
        <p:cNvPr id="1" name="Shape 25"/>
        <p:cNvGrpSpPr/>
        <p:nvPr/>
      </p:nvGrpSpPr>
      <p:grpSpPr>
        <a:xfrm>
          <a:off x="0" y="0"/>
          <a:ext cx="0" cy="0"/>
          <a:chOff x="0" y="0"/>
          <a:chExt cx="0" cy="0"/>
        </a:xfrm>
      </p:grpSpPr>
      <p:sp>
        <p:nvSpPr>
          <p:cNvPr id="26" name="Google Shape;26;p24"/>
          <p:cNvSpPr txBox="1"/>
          <p:nvPr/>
        </p:nvSpPr>
        <p:spPr>
          <a:xfrm>
            <a:off x="7131780" y="6514088"/>
            <a:ext cx="4884892" cy="2000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IBM Plex Sans"/>
                <a:ea typeface="IBM Plex Sans"/>
                <a:cs typeface="IBM Plex Sans"/>
                <a:sym typeface="IBM Plex Sans"/>
              </a:rPr>
              <a:t>Copyright ©2024  | guidepointsecurity.com</a:t>
            </a:r>
            <a:endParaRPr sz="700" b="0" i="0" u="none" strike="noStrike" cap="none">
              <a:solidFill>
                <a:schemeClr val="dk1"/>
              </a:solidFill>
              <a:latin typeface="IBM Plex Sans"/>
              <a:ea typeface="IBM Plex Sans"/>
              <a:cs typeface="IBM Plex Sans"/>
              <a:sym typeface="IBM Plex Sans"/>
            </a:endParaRPr>
          </a:p>
        </p:txBody>
      </p:sp>
      <p:pic>
        <p:nvPicPr>
          <p:cNvPr id="27" name="Google Shape;27;p24"/>
          <p:cNvPicPr preferRelativeResize="0"/>
          <p:nvPr/>
        </p:nvPicPr>
        <p:blipFill>
          <a:blip r:embed="rId2">
            <a:alphaModFix/>
          </a:blip>
          <a:stretch>
            <a:fillRect/>
          </a:stretch>
        </p:blipFill>
        <p:spPr>
          <a:xfrm>
            <a:off x="0" y="27"/>
            <a:ext cx="12192000" cy="6857968"/>
          </a:xfrm>
          <a:prstGeom prst="rect">
            <a:avLst/>
          </a:prstGeom>
          <a:noFill/>
          <a:ln>
            <a:noFill/>
          </a:ln>
        </p:spPr>
      </p:pic>
      <p:pic>
        <p:nvPicPr>
          <p:cNvPr id="28" name="Google Shape;28;p2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29" name="Google Shape;29;p24"/>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30" name="Google Shape;30;p24"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
        <p:nvSpPr>
          <p:cNvPr id="31" name="Google Shape;31;p24"/>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32" name="Google Shape;32;p24"/>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3"/>
        <p:cNvGrpSpPr/>
        <p:nvPr/>
      </p:nvGrpSpPr>
      <p:grpSpPr>
        <a:xfrm>
          <a:off x="0" y="0"/>
          <a:ext cx="0" cy="0"/>
          <a:chOff x="0" y="0"/>
          <a:chExt cx="0" cy="0"/>
        </a:xfrm>
      </p:grpSpPr>
      <p:pic>
        <p:nvPicPr>
          <p:cNvPr id="244" name="Google Shape;244;g39bea683788_1_1720"/>
          <p:cNvPicPr preferRelativeResize="0"/>
          <p:nvPr/>
        </p:nvPicPr>
        <p:blipFill>
          <a:blip r:embed="rId2">
            <a:alphaModFix/>
          </a:blip>
          <a:stretch>
            <a:fillRect/>
          </a:stretch>
        </p:blipFill>
        <p:spPr>
          <a:xfrm>
            <a:off x="0" y="15708"/>
            <a:ext cx="12192000" cy="882650"/>
          </a:xfrm>
          <a:prstGeom prst="rect">
            <a:avLst/>
          </a:prstGeom>
          <a:noFill/>
          <a:ln>
            <a:noFill/>
          </a:ln>
        </p:spPr>
      </p:pic>
      <p:sp>
        <p:nvSpPr>
          <p:cNvPr id="245" name="Google Shape;245;g39bea683788_1_17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6" name="Google Shape;246;g39bea683788_1_172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47" name="Google Shape;247;g39bea683788_1_17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48" name="Google Shape;248;g39bea683788_1_1720"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249" name="Google Shape;249;g39bea683788_1_1720"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cxnSp>
        <p:nvCxnSpPr>
          <p:cNvPr id="250" name="Google Shape;250;g39bea683788_1_1720"/>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51"/>
        <p:cNvGrpSpPr/>
        <p:nvPr/>
      </p:nvGrpSpPr>
      <p:grpSpPr>
        <a:xfrm>
          <a:off x="0" y="0"/>
          <a:ext cx="0" cy="0"/>
          <a:chOff x="0" y="0"/>
          <a:chExt cx="0" cy="0"/>
        </a:xfrm>
      </p:grpSpPr>
      <p:pic>
        <p:nvPicPr>
          <p:cNvPr id="252" name="Google Shape;252;g39bea683788_1_1728"/>
          <p:cNvPicPr preferRelativeResize="0"/>
          <p:nvPr/>
        </p:nvPicPr>
        <p:blipFill>
          <a:blip r:embed="rId2">
            <a:alphaModFix/>
          </a:blip>
          <a:stretch>
            <a:fillRect/>
          </a:stretch>
        </p:blipFill>
        <p:spPr>
          <a:xfrm>
            <a:off x="0" y="15692"/>
            <a:ext cx="12192000" cy="1693467"/>
          </a:xfrm>
          <a:prstGeom prst="rect">
            <a:avLst/>
          </a:prstGeom>
          <a:noFill/>
          <a:ln>
            <a:noFill/>
          </a:ln>
        </p:spPr>
      </p:pic>
      <p:sp>
        <p:nvSpPr>
          <p:cNvPr id="253" name="Google Shape;253;g39bea683788_1_17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54" name="Google Shape;254;g39bea683788_1_172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55" name="Google Shape;255;g39bea683788_1_17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56" name="Google Shape;256;g39bea683788_1_1728"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257" name="Google Shape;257;g39bea683788_1_1728"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cxnSp>
        <p:nvCxnSpPr>
          <p:cNvPr id="258" name="Google Shape;258;g39bea683788_1_1728"/>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9"/>
        <p:cNvGrpSpPr/>
        <p:nvPr/>
      </p:nvGrpSpPr>
      <p:grpSpPr>
        <a:xfrm>
          <a:off x="0" y="0"/>
          <a:ext cx="0" cy="0"/>
          <a:chOff x="0" y="0"/>
          <a:chExt cx="0" cy="0"/>
        </a:xfrm>
      </p:grpSpPr>
      <p:pic>
        <p:nvPicPr>
          <p:cNvPr id="260" name="Google Shape;260;g39bea683788_1_1736"/>
          <p:cNvPicPr preferRelativeResize="0"/>
          <p:nvPr/>
        </p:nvPicPr>
        <p:blipFill>
          <a:blip r:embed="rId2">
            <a:alphaModFix/>
          </a:blip>
          <a:stretch>
            <a:fillRect/>
          </a:stretch>
        </p:blipFill>
        <p:spPr>
          <a:xfrm>
            <a:off x="0" y="0"/>
            <a:ext cx="6096000" cy="6858000"/>
          </a:xfrm>
          <a:prstGeom prst="rect">
            <a:avLst/>
          </a:prstGeom>
          <a:noFill/>
          <a:ln>
            <a:noFill/>
          </a:ln>
        </p:spPr>
      </p:pic>
      <p:sp>
        <p:nvSpPr>
          <p:cNvPr id="261" name="Google Shape;261;g39bea683788_1_173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2" name="Google Shape;262;g39bea683788_1_1736"/>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63" name="Google Shape;263;g39bea683788_1_1736"/>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64" name="Google Shape;264;g39bea683788_1_17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65" name="Google Shape;265;g39bea683788_1_1736"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cxnSp>
        <p:nvCxnSpPr>
          <p:cNvPr id="266" name="Google Shape;266;g39bea683788_1_1736"/>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267" name="Google Shape;267;g39bea683788_1_1736"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268"/>
        <p:cNvGrpSpPr/>
        <p:nvPr/>
      </p:nvGrpSpPr>
      <p:grpSpPr>
        <a:xfrm>
          <a:off x="0" y="0"/>
          <a:ext cx="0" cy="0"/>
          <a:chOff x="0" y="0"/>
          <a:chExt cx="0" cy="0"/>
        </a:xfrm>
      </p:grpSpPr>
      <p:pic>
        <p:nvPicPr>
          <p:cNvPr id="269" name="Google Shape;269;g39bea683788_1_1745"/>
          <p:cNvPicPr preferRelativeResize="0"/>
          <p:nvPr/>
        </p:nvPicPr>
        <p:blipFill>
          <a:blip r:embed="rId2">
            <a:alphaModFix/>
          </a:blip>
          <a:stretch>
            <a:fillRect/>
          </a:stretch>
        </p:blipFill>
        <p:spPr>
          <a:xfrm>
            <a:off x="9" y="0"/>
            <a:ext cx="6103051" cy="6858002"/>
          </a:xfrm>
          <a:prstGeom prst="rect">
            <a:avLst/>
          </a:prstGeom>
          <a:noFill/>
          <a:ln>
            <a:noFill/>
          </a:ln>
        </p:spPr>
      </p:pic>
      <p:sp>
        <p:nvSpPr>
          <p:cNvPr id="270" name="Google Shape;270;g39bea683788_1_174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1" name="Google Shape;271;g39bea683788_1_174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2" name="Google Shape;272;g39bea683788_1_174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3" name="Google Shape;273;g39bea683788_1_17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74" name="Google Shape;274;g39bea683788_1_1745"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275" name="Google Shape;275;g39bea683788_1_1745"/>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276" name="Google Shape;276;g39bea683788_1_1745"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77"/>
        <p:cNvGrpSpPr/>
        <p:nvPr/>
      </p:nvGrpSpPr>
      <p:grpSpPr>
        <a:xfrm>
          <a:off x="0" y="0"/>
          <a:ext cx="0" cy="0"/>
          <a:chOff x="0" y="0"/>
          <a:chExt cx="0" cy="0"/>
        </a:xfrm>
      </p:grpSpPr>
      <p:pic>
        <p:nvPicPr>
          <p:cNvPr id="278" name="Google Shape;278;g39bea683788_1_1754"/>
          <p:cNvPicPr preferRelativeResize="0"/>
          <p:nvPr/>
        </p:nvPicPr>
        <p:blipFill>
          <a:blip r:embed="rId2">
            <a:alphaModFix/>
          </a:blip>
          <a:stretch>
            <a:fillRect/>
          </a:stretch>
        </p:blipFill>
        <p:spPr>
          <a:xfrm>
            <a:off x="-4" y="0"/>
            <a:ext cx="6097409" cy="6858000"/>
          </a:xfrm>
          <a:prstGeom prst="rect">
            <a:avLst/>
          </a:prstGeom>
          <a:noFill/>
          <a:ln>
            <a:noFill/>
          </a:ln>
        </p:spPr>
      </p:pic>
      <p:sp>
        <p:nvSpPr>
          <p:cNvPr id="279" name="Google Shape;279;g39bea683788_1_175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0" name="Google Shape;280;g39bea683788_1_1754"/>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1" name="Google Shape;281;g39bea683788_1_1754"/>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2" name="Google Shape;282;g39bea683788_1_175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83" name="Google Shape;283;g39bea683788_1_175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cxnSp>
        <p:nvCxnSpPr>
          <p:cNvPr id="284" name="Google Shape;284;g39bea683788_1_1754"/>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285" name="Google Shape;285;g39bea683788_1_1754"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6"/>
        <p:cNvGrpSpPr/>
        <p:nvPr/>
      </p:nvGrpSpPr>
      <p:grpSpPr>
        <a:xfrm>
          <a:off x="0" y="0"/>
          <a:ext cx="0" cy="0"/>
          <a:chOff x="0" y="0"/>
          <a:chExt cx="0" cy="0"/>
        </a:xfrm>
      </p:grpSpPr>
      <p:pic>
        <p:nvPicPr>
          <p:cNvPr id="287" name="Google Shape;287;g39bea683788_1_1763"/>
          <p:cNvPicPr preferRelativeResize="0"/>
          <p:nvPr/>
        </p:nvPicPr>
        <p:blipFill>
          <a:blip r:embed="rId2">
            <a:alphaModFix/>
          </a:blip>
          <a:stretch>
            <a:fillRect/>
          </a:stretch>
        </p:blipFill>
        <p:spPr>
          <a:xfrm>
            <a:off x="6096011" y="0"/>
            <a:ext cx="6095988" cy="6858000"/>
          </a:xfrm>
          <a:prstGeom prst="rect">
            <a:avLst/>
          </a:prstGeom>
          <a:noFill/>
          <a:ln>
            <a:noFill/>
          </a:ln>
        </p:spPr>
      </p:pic>
      <p:sp>
        <p:nvSpPr>
          <p:cNvPr id="288" name="Google Shape;288;g39bea683788_1_176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9" name="Google Shape;289;g39bea683788_1_176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90" name="Google Shape;290;g39bea683788_1_1763"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33754" y="219236"/>
            <a:ext cx="2193731" cy="475599"/>
          </a:xfrm>
          <a:prstGeom prst="rect">
            <a:avLst/>
          </a:prstGeom>
          <a:noFill/>
          <a:ln>
            <a:noFill/>
          </a:ln>
        </p:spPr>
      </p:pic>
      <p:pic>
        <p:nvPicPr>
          <p:cNvPr id="291" name="Google Shape;291;g39bea683788_1_1763"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3508" y="293513"/>
            <a:ext cx="1895137" cy="337233"/>
          </a:xfrm>
          <a:prstGeom prst="rect">
            <a:avLst/>
          </a:prstGeom>
          <a:noFill/>
          <a:ln>
            <a:noFill/>
          </a:ln>
        </p:spPr>
      </p:pic>
      <p:cxnSp>
        <p:nvCxnSpPr>
          <p:cNvPr id="292" name="Google Shape;292;g39bea683788_1_1763"/>
          <p:cNvCxnSpPr/>
          <p:nvPr/>
        </p:nvCxnSpPr>
        <p:spPr>
          <a:xfrm rot="10800000">
            <a:off x="9520486" y="223197"/>
            <a:ext cx="1200" cy="475500"/>
          </a:xfrm>
          <a:prstGeom prst="straightConnector1">
            <a:avLst/>
          </a:prstGeom>
          <a:noFill/>
          <a:ln w="25400" cap="flat" cmpd="sng">
            <a:solidFill>
              <a:schemeClr val="lt1"/>
            </a:solidFill>
            <a:prstDash val="solid"/>
            <a:round/>
            <a:headEnd type="none" w="med" len="med"/>
            <a:tailEnd type="none" w="med" len="med"/>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3"/>
        <p:cNvGrpSpPr/>
        <p:nvPr/>
      </p:nvGrpSpPr>
      <p:grpSpPr>
        <a:xfrm>
          <a:off x="0" y="0"/>
          <a:ext cx="0" cy="0"/>
          <a:chOff x="0" y="0"/>
          <a:chExt cx="0" cy="0"/>
        </a:xfrm>
      </p:grpSpPr>
      <p:pic>
        <p:nvPicPr>
          <p:cNvPr id="294" name="Google Shape;294;g39bea683788_1_1770"/>
          <p:cNvPicPr preferRelativeResize="0"/>
          <p:nvPr/>
        </p:nvPicPr>
        <p:blipFill>
          <a:blip r:embed="rId2">
            <a:alphaModFix/>
          </a:blip>
          <a:stretch>
            <a:fillRect/>
          </a:stretch>
        </p:blipFill>
        <p:spPr>
          <a:xfrm>
            <a:off x="0" y="0"/>
            <a:ext cx="4019563" cy="6858000"/>
          </a:xfrm>
          <a:prstGeom prst="rect">
            <a:avLst/>
          </a:prstGeom>
          <a:noFill/>
          <a:ln>
            <a:noFill/>
          </a:ln>
        </p:spPr>
      </p:pic>
      <p:sp>
        <p:nvSpPr>
          <p:cNvPr id="295" name="Google Shape;295;g39bea683788_1_177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96" name="Google Shape;296;g39bea683788_1_1770"/>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97" name="Google Shape;297;g39bea683788_1_177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298" name="Google Shape;298;g39bea683788_1_1770"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299" name="Google Shape;299;g39bea683788_1_1770"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9263" y="6241910"/>
            <a:ext cx="1895137" cy="33723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300"/>
        <p:cNvGrpSpPr/>
        <p:nvPr/>
      </p:nvGrpSpPr>
      <p:grpSpPr>
        <a:xfrm>
          <a:off x="0" y="0"/>
          <a:ext cx="0" cy="0"/>
          <a:chOff x="0" y="0"/>
          <a:chExt cx="0" cy="0"/>
        </a:xfrm>
      </p:grpSpPr>
      <p:pic>
        <p:nvPicPr>
          <p:cNvPr id="301" name="Google Shape;301;g39bea683788_1_1777"/>
          <p:cNvPicPr preferRelativeResize="0"/>
          <p:nvPr/>
        </p:nvPicPr>
        <p:blipFill>
          <a:blip r:embed="rId2">
            <a:alphaModFix/>
          </a:blip>
          <a:stretch>
            <a:fillRect/>
          </a:stretch>
        </p:blipFill>
        <p:spPr>
          <a:xfrm>
            <a:off x="0" y="0"/>
            <a:ext cx="4019563" cy="6858000"/>
          </a:xfrm>
          <a:prstGeom prst="rect">
            <a:avLst/>
          </a:prstGeom>
          <a:noFill/>
          <a:ln>
            <a:noFill/>
          </a:ln>
        </p:spPr>
      </p:pic>
      <p:sp>
        <p:nvSpPr>
          <p:cNvPr id="302" name="Google Shape;302;g39bea683788_1_177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3" name="Google Shape;303;g39bea683788_1_177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4" name="Google Shape;304;g39bea683788_1_177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05" name="Google Shape;305;g39bea683788_1_177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306" name="Google Shape;306;g39bea683788_1_1777"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9263" y="6241910"/>
            <a:ext cx="1895137" cy="3372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7"/>
        <p:cNvGrpSpPr/>
        <p:nvPr/>
      </p:nvGrpSpPr>
      <p:grpSpPr>
        <a:xfrm>
          <a:off x="0" y="0"/>
          <a:ext cx="0" cy="0"/>
          <a:chOff x="0" y="0"/>
          <a:chExt cx="0" cy="0"/>
        </a:xfrm>
      </p:grpSpPr>
      <p:pic>
        <p:nvPicPr>
          <p:cNvPr id="308" name="Google Shape;308;g39bea683788_1_1784"/>
          <p:cNvPicPr preferRelativeResize="0"/>
          <p:nvPr/>
        </p:nvPicPr>
        <p:blipFill>
          <a:blip r:embed="rId2">
            <a:alphaModFix/>
          </a:blip>
          <a:stretch>
            <a:fillRect/>
          </a:stretch>
        </p:blipFill>
        <p:spPr>
          <a:xfrm>
            <a:off x="8172433" y="0"/>
            <a:ext cx="4019563" cy="6858000"/>
          </a:xfrm>
          <a:prstGeom prst="rect">
            <a:avLst/>
          </a:prstGeom>
          <a:noFill/>
          <a:ln>
            <a:noFill/>
          </a:ln>
        </p:spPr>
      </p:pic>
      <p:sp>
        <p:nvSpPr>
          <p:cNvPr id="309" name="Google Shape;309;g39bea683788_1_1784"/>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10" name="Google Shape;310;g39bea683788_1_17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11" name="Google Shape;311;g39bea683788_1_178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97818" y="219236"/>
            <a:ext cx="2193731" cy="475599"/>
          </a:xfrm>
          <a:prstGeom prst="rect">
            <a:avLst/>
          </a:prstGeom>
          <a:noFill/>
          <a:ln>
            <a:noFill/>
          </a:ln>
        </p:spPr>
      </p:pic>
      <p:pic>
        <p:nvPicPr>
          <p:cNvPr id="312" name="Google Shape;312;g39bea683788_1_1784"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002603" y="6241910"/>
            <a:ext cx="1895137" cy="3372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13"/>
        <p:cNvGrpSpPr/>
        <p:nvPr/>
      </p:nvGrpSpPr>
      <p:grpSpPr>
        <a:xfrm>
          <a:off x="0" y="0"/>
          <a:ext cx="0" cy="0"/>
          <a:chOff x="0" y="0"/>
          <a:chExt cx="0" cy="0"/>
        </a:xfrm>
      </p:grpSpPr>
      <p:pic>
        <p:nvPicPr>
          <p:cNvPr id="314" name="Google Shape;314;g39bea683788_1_1790"/>
          <p:cNvPicPr preferRelativeResize="0"/>
          <p:nvPr/>
        </p:nvPicPr>
        <p:blipFill>
          <a:blip r:embed="rId2">
            <a:alphaModFix/>
          </a:blip>
          <a:stretch>
            <a:fillRect/>
          </a:stretch>
        </p:blipFill>
        <p:spPr>
          <a:xfrm>
            <a:off x="8172433" y="0"/>
            <a:ext cx="4019563" cy="6858000"/>
          </a:xfrm>
          <a:prstGeom prst="rect">
            <a:avLst/>
          </a:prstGeom>
          <a:noFill/>
          <a:ln>
            <a:noFill/>
          </a:ln>
        </p:spPr>
      </p:pic>
      <p:sp>
        <p:nvSpPr>
          <p:cNvPr id="315" name="Google Shape;315;g39bea683788_1_1790"/>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16" name="Google Shape;316;g39bea683788_1_179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17" name="Google Shape;317;g39bea683788_1_1790"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97818" y="219236"/>
            <a:ext cx="2193731" cy="475599"/>
          </a:xfrm>
          <a:prstGeom prst="rect">
            <a:avLst/>
          </a:prstGeom>
          <a:noFill/>
          <a:ln>
            <a:noFill/>
          </a:ln>
        </p:spPr>
      </p:pic>
      <p:pic>
        <p:nvPicPr>
          <p:cNvPr id="318" name="Google Shape;318;g39bea683788_1_1790"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002603" y="6241910"/>
            <a:ext cx="1895137" cy="3372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p header Title copy">
  <p:cSld name="Top header Title copy">
    <p:spTree>
      <p:nvGrpSpPr>
        <p:cNvPr id="1" name="Shape 33"/>
        <p:cNvGrpSpPr/>
        <p:nvPr/>
      </p:nvGrpSpPr>
      <p:grpSpPr>
        <a:xfrm>
          <a:off x="0" y="0"/>
          <a:ext cx="0" cy="0"/>
          <a:chOff x="0" y="0"/>
          <a:chExt cx="0" cy="0"/>
        </a:xfrm>
      </p:grpSpPr>
      <p:pic>
        <p:nvPicPr>
          <p:cNvPr id="34" name="Google Shape;34;p23"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35" name="Google Shape;35;p23"/>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36" name="Google Shape;36;p23"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pic>
        <p:nvPicPr>
          <p:cNvPr id="320" name="Google Shape;320;g39bea683788_1_1796"/>
          <p:cNvPicPr preferRelativeResize="0"/>
          <p:nvPr/>
        </p:nvPicPr>
        <p:blipFill>
          <a:blip r:embed="rId2">
            <a:alphaModFix/>
          </a:blip>
          <a:stretch>
            <a:fillRect/>
          </a:stretch>
        </p:blipFill>
        <p:spPr>
          <a:xfrm>
            <a:off x="6089303" y="0"/>
            <a:ext cx="6109395" cy="6858002"/>
          </a:xfrm>
          <a:prstGeom prst="rect">
            <a:avLst/>
          </a:prstGeom>
          <a:noFill/>
          <a:ln>
            <a:noFill/>
          </a:ln>
        </p:spPr>
      </p:pic>
      <p:sp>
        <p:nvSpPr>
          <p:cNvPr id="321" name="Google Shape;321;g39bea683788_1_1796"/>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22" name="Google Shape;322;g39bea683788_1_1796"/>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3" name="Google Shape;323;g39bea683788_1_1796"/>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324" name="Google Shape;324;g39bea683788_1_179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25" name="Google Shape;325;g39bea683788_1_1796"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33754" y="219236"/>
            <a:ext cx="2193731" cy="475599"/>
          </a:xfrm>
          <a:prstGeom prst="rect">
            <a:avLst/>
          </a:prstGeom>
          <a:noFill/>
          <a:ln>
            <a:noFill/>
          </a:ln>
        </p:spPr>
      </p:pic>
      <p:cxnSp>
        <p:nvCxnSpPr>
          <p:cNvPr id="326" name="Google Shape;326;g39bea683788_1_1796"/>
          <p:cNvCxnSpPr/>
          <p:nvPr/>
        </p:nvCxnSpPr>
        <p:spPr>
          <a:xfrm rot="10800000">
            <a:off x="9520486"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327" name="Google Shape;327;g39bea683788_1_1796"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3508" y="293513"/>
            <a:ext cx="1895137" cy="3372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328"/>
        <p:cNvGrpSpPr/>
        <p:nvPr/>
      </p:nvGrpSpPr>
      <p:grpSpPr>
        <a:xfrm>
          <a:off x="0" y="0"/>
          <a:ext cx="0" cy="0"/>
          <a:chOff x="0" y="0"/>
          <a:chExt cx="0" cy="0"/>
        </a:xfrm>
      </p:grpSpPr>
      <p:pic>
        <p:nvPicPr>
          <p:cNvPr id="329" name="Google Shape;329;g39bea683788_1_1805"/>
          <p:cNvPicPr preferRelativeResize="0"/>
          <p:nvPr/>
        </p:nvPicPr>
        <p:blipFill>
          <a:blip r:embed="rId2">
            <a:alphaModFix/>
          </a:blip>
          <a:stretch>
            <a:fillRect/>
          </a:stretch>
        </p:blipFill>
        <p:spPr>
          <a:xfrm>
            <a:off x="6060401" y="-12450"/>
            <a:ext cx="6131602" cy="6882897"/>
          </a:xfrm>
          <a:prstGeom prst="rect">
            <a:avLst/>
          </a:prstGeom>
          <a:noFill/>
          <a:ln>
            <a:noFill/>
          </a:ln>
        </p:spPr>
      </p:pic>
      <p:pic>
        <p:nvPicPr>
          <p:cNvPr id="330" name="Google Shape;330;g39bea683788_1_1805"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33754" y="219236"/>
            <a:ext cx="2193731" cy="475599"/>
          </a:xfrm>
          <a:prstGeom prst="rect">
            <a:avLst/>
          </a:prstGeom>
          <a:noFill/>
          <a:ln>
            <a:noFill/>
          </a:ln>
        </p:spPr>
      </p:pic>
      <p:cxnSp>
        <p:nvCxnSpPr>
          <p:cNvPr id="331" name="Google Shape;331;g39bea683788_1_1805"/>
          <p:cNvCxnSpPr/>
          <p:nvPr/>
        </p:nvCxnSpPr>
        <p:spPr>
          <a:xfrm rot="10800000">
            <a:off x="9520486"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332" name="Google Shape;332;g39bea683788_1_1805"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3508" y="293513"/>
            <a:ext cx="1895137" cy="33723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3"/>
        <p:cNvGrpSpPr/>
        <p:nvPr/>
      </p:nvGrpSpPr>
      <p:grpSpPr>
        <a:xfrm>
          <a:off x="0" y="0"/>
          <a:ext cx="0" cy="0"/>
          <a:chOff x="0" y="0"/>
          <a:chExt cx="0" cy="0"/>
        </a:xfrm>
      </p:grpSpPr>
      <p:pic>
        <p:nvPicPr>
          <p:cNvPr id="334" name="Google Shape;334;g39bea683788_1_1810"/>
          <p:cNvPicPr preferRelativeResize="0"/>
          <p:nvPr/>
        </p:nvPicPr>
        <p:blipFill>
          <a:blip r:embed="rId2">
            <a:alphaModFix/>
          </a:blip>
          <a:stretch>
            <a:fillRect/>
          </a:stretch>
        </p:blipFill>
        <p:spPr>
          <a:xfrm>
            <a:off x="1" y="0"/>
            <a:ext cx="12192000" cy="6858001"/>
          </a:xfrm>
          <a:prstGeom prst="rect">
            <a:avLst/>
          </a:prstGeom>
          <a:noFill/>
          <a:ln>
            <a:noFill/>
          </a:ln>
        </p:spPr>
      </p:pic>
      <p:sp>
        <p:nvSpPr>
          <p:cNvPr id="335" name="Google Shape;335;g39bea683788_1_18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336" name="Google Shape;336;g39bea683788_1_18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37" name="Google Shape;337;g39bea683788_1_1810"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92104" y="357933"/>
            <a:ext cx="3807800" cy="825534"/>
          </a:xfrm>
          <a:prstGeom prst="rect">
            <a:avLst/>
          </a:prstGeom>
          <a:noFill/>
          <a:ln>
            <a:noFill/>
          </a:ln>
        </p:spPr>
      </p:pic>
      <p:pic>
        <p:nvPicPr>
          <p:cNvPr id="338" name="Google Shape;338;g39bea683788_1_1810"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24967" y="5729032"/>
            <a:ext cx="3542066" cy="6303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9"/>
        <p:cNvGrpSpPr/>
        <p:nvPr/>
      </p:nvGrpSpPr>
      <p:grpSpPr>
        <a:xfrm>
          <a:off x="0" y="0"/>
          <a:ext cx="0" cy="0"/>
          <a:chOff x="0" y="0"/>
          <a:chExt cx="0" cy="0"/>
        </a:xfrm>
      </p:grpSpPr>
      <p:pic>
        <p:nvPicPr>
          <p:cNvPr id="340" name="Google Shape;340;g39bea683788_1_1816"/>
          <p:cNvPicPr preferRelativeResize="0"/>
          <p:nvPr/>
        </p:nvPicPr>
        <p:blipFill>
          <a:blip r:embed="rId2">
            <a:alphaModFix/>
          </a:blip>
          <a:stretch>
            <a:fillRect/>
          </a:stretch>
        </p:blipFill>
        <p:spPr>
          <a:xfrm>
            <a:off x="9" y="0"/>
            <a:ext cx="6103051" cy="6858002"/>
          </a:xfrm>
          <a:prstGeom prst="rect">
            <a:avLst/>
          </a:prstGeom>
          <a:noFill/>
          <a:ln>
            <a:noFill/>
          </a:ln>
        </p:spPr>
      </p:pic>
      <p:sp>
        <p:nvSpPr>
          <p:cNvPr id="341" name="Google Shape;341;g39bea683788_1_1816"/>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342" name="Google Shape;342;g39bea683788_1_1816"/>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343" name="Google Shape;343;g39bea683788_1_18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44" name="Google Shape;344;g39bea683788_1_1816"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cxnSp>
        <p:nvCxnSpPr>
          <p:cNvPr id="345" name="Google Shape;345;g39bea683788_1_1816"/>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346" name="Google Shape;346;g39bea683788_1_1816"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7"/>
        <p:cNvGrpSpPr/>
        <p:nvPr/>
      </p:nvGrpSpPr>
      <p:grpSpPr>
        <a:xfrm>
          <a:off x="0" y="0"/>
          <a:ext cx="0" cy="0"/>
          <a:chOff x="0" y="0"/>
          <a:chExt cx="0" cy="0"/>
        </a:xfrm>
      </p:grpSpPr>
      <p:pic>
        <p:nvPicPr>
          <p:cNvPr id="348" name="Google Shape;348;g39bea683788_1_1824"/>
          <p:cNvPicPr preferRelativeResize="0"/>
          <p:nvPr/>
        </p:nvPicPr>
        <p:blipFill>
          <a:blip r:embed="rId2">
            <a:alphaModFix/>
          </a:blip>
          <a:stretch>
            <a:fillRect/>
          </a:stretch>
        </p:blipFill>
        <p:spPr>
          <a:xfrm>
            <a:off x="1" y="0"/>
            <a:ext cx="12192000" cy="6858001"/>
          </a:xfrm>
          <a:prstGeom prst="rect">
            <a:avLst/>
          </a:prstGeom>
          <a:noFill/>
          <a:ln>
            <a:noFill/>
          </a:ln>
        </p:spPr>
      </p:pic>
      <p:sp>
        <p:nvSpPr>
          <p:cNvPr id="349" name="Google Shape;349;g39bea683788_1_18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50" name="Google Shape;350;g39bea683788_1_182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5604" y="343666"/>
            <a:ext cx="3807800" cy="82553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op banner centered headline">
  <p:cSld name="top banner centered headline">
    <p:spTree>
      <p:nvGrpSpPr>
        <p:cNvPr id="1" name="Shape 351"/>
        <p:cNvGrpSpPr/>
        <p:nvPr/>
      </p:nvGrpSpPr>
      <p:grpSpPr>
        <a:xfrm>
          <a:off x="0" y="0"/>
          <a:ext cx="0" cy="0"/>
          <a:chOff x="0" y="0"/>
          <a:chExt cx="0" cy="0"/>
        </a:xfrm>
      </p:grpSpPr>
      <p:pic>
        <p:nvPicPr>
          <p:cNvPr id="352" name="Google Shape;352;g39bea683788_1_1828"/>
          <p:cNvPicPr preferRelativeResize="0"/>
          <p:nvPr/>
        </p:nvPicPr>
        <p:blipFill>
          <a:blip r:embed="rId2">
            <a:alphaModFix/>
          </a:blip>
          <a:stretch>
            <a:fillRect/>
          </a:stretch>
        </p:blipFill>
        <p:spPr>
          <a:xfrm>
            <a:off x="0" y="0"/>
            <a:ext cx="12191996" cy="6860802"/>
          </a:xfrm>
          <a:prstGeom prst="rect">
            <a:avLst/>
          </a:prstGeom>
          <a:noFill/>
          <a:ln>
            <a:noFill/>
          </a:ln>
        </p:spPr>
      </p:pic>
      <p:sp>
        <p:nvSpPr>
          <p:cNvPr id="353" name="Google Shape;353;g39bea683788_1_1828"/>
          <p:cNvSpPr txBox="1">
            <a:spLocks noGrp="1"/>
          </p:cNvSpPr>
          <p:nvPr>
            <p:ph type="body" idx="1"/>
          </p:nvPr>
        </p:nvSpPr>
        <p:spPr>
          <a:xfrm>
            <a:off x="0" y="1708175"/>
            <a:ext cx="12192000" cy="1001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100"/>
              </a:spcBef>
              <a:spcAft>
                <a:spcPts val="0"/>
              </a:spcAft>
              <a:buClr>
                <a:schemeClr val="dk1"/>
              </a:buClr>
              <a:buSzPts val="3600"/>
              <a:buFont typeface="Arial"/>
              <a:buNone/>
              <a:defRPr sz="3600" b="0" i="0">
                <a:solidFill>
                  <a:schemeClr val="dk1"/>
                </a:solidFill>
                <a:latin typeface="IBM Plex Sans"/>
                <a:ea typeface="IBM Plex Sans"/>
                <a:cs typeface="IBM Plex Sans"/>
                <a:sym typeface="IBM Plex Sans"/>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354" name="Google Shape;354;g39bea683788_1_1828"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355" name="Google Shape;355;g39bea683788_1_1828"/>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356" name="Google Shape;356;g39bea683788_1_1828"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op banner centered headline 1">
  <p:cSld name="top banner centered headline_1">
    <p:spTree>
      <p:nvGrpSpPr>
        <p:cNvPr id="1" name="Shape 357"/>
        <p:cNvGrpSpPr/>
        <p:nvPr/>
      </p:nvGrpSpPr>
      <p:grpSpPr>
        <a:xfrm>
          <a:off x="0" y="0"/>
          <a:ext cx="0" cy="0"/>
          <a:chOff x="0" y="0"/>
          <a:chExt cx="0" cy="0"/>
        </a:xfrm>
      </p:grpSpPr>
      <p:pic>
        <p:nvPicPr>
          <p:cNvPr id="358" name="Google Shape;358;g39bea683788_1_1834"/>
          <p:cNvPicPr preferRelativeResize="0"/>
          <p:nvPr/>
        </p:nvPicPr>
        <p:blipFill>
          <a:blip r:embed="rId2">
            <a:alphaModFix/>
          </a:blip>
          <a:stretch>
            <a:fillRect/>
          </a:stretch>
        </p:blipFill>
        <p:spPr>
          <a:xfrm>
            <a:off x="1" y="0"/>
            <a:ext cx="6126098" cy="6883111"/>
          </a:xfrm>
          <a:prstGeom prst="rect">
            <a:avLst/>
          </a:prstGeom>
          <a:noFill/>
          <a:ln>
            <a:noFill/>
          </a:ln>
        </p:spPr>
      </p:pic>
      <p:pic>
        <p:nvPicPr>
          <p:cNvPr id="359" name="Google Shape;359;g39bea683788_1_183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cxnSp>
        <p:nvCxnSpPr>
          <p:cNvPr id="360" name="Google Shape;360;g39bea683788_1_1834"/>
          <p:cNvCxnSpPr/>
          <p:nvPr/>
        </p:nvCxnSpPr>
        <p:spPr>
          <a:xfrm rot="10800000">
            <a:off x="2893807"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361" name="Google Shape;361;g39bea683788_1_1834"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6830" y="293513"/>
            <a:ext cx="1895137" cy="33723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op banner centered headline 1 1">
  <p:cSld name="top banner centered headline_1_1">
    <p:spTree>
      <p:nvGrpSpPr>
        <p:cNvPr id="1" name="Shape 362"/>
        <p:cNvGrpSpPr/>
        <p:nvPr/>
      </p:nvGrpSpPr>
      <p:grpSpPr>
        <a:xfrm>
          <a:off x="0" y="0"/>
          <a:ext cx="0" cy="0"/>
          <a:chOff x="0" y="0"/>
          <a:chExt cx="0" cy="0"/>
        </a:xfrm>
      </p:grpSpPr>
      <p:pic>
        <p:nvPicPr>
          <p:cNvPr id="363" name="Google Shape;363;g39bea683788_1_1839"/>
          <p:cNvPicPr preferRelativeResize="0"/>
          <p:nvPr/>
        </p:nvPicPr>
        <p:blipFill>
          <a:blip r:embed="rId2">
            <a:alphaModFix/>
          </a:blip>
          <a:stretch>
            <a:fillRect/>
          </a:stretch>
        </p:blipFill>
        <p:spPr>
          <a:xfrm>
            <a:off x="8176158" y="0"/>
            <a:ext cx="4015842" cy="6858002"/>
          </a:xfrm>
          <a:prstGeom prst="rect">
            <a:avLst/>
          </a:prstGeom>
          <a:noFill/>
          <a:ln>
            <a:noFill/>
          </a:ln>
        </p:spPr>
      </p:pic>
      <p:pic>
        <p:nvPicPr>
          <p:cNvPr id="364" name="Google Shape;364;g39bea683788_1_1839"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97818" y="219236"/>
            <a:ext cx="2193731" cy="475599"/>
          </a:xfrm>
          <a:prstGeom prst="rect">
            <a:avLst/>
          </a:prstGeom>
          <a:noFill/>
          <a:ln>
            <a:noFill/>
          </a:ln>
        </p:spPr>
      </p:pic>
      <p:pic>
        <p:nvPicPr>
          <p:cNvPr id="365" name="Google Shape;365;g39bea683788_1_1839"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66487" y="6199226"/>
            <a:ext cx="1945196" cy="47774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0"/>
        <p:cNvGrpSpPr/>
        <p:nvPr/>
      </p:nvGrpSpPr>
      <p:grpSpPr>
        <a:xfrm>
          <a:off x="0" y="0"/>
          <a:ext cx="0" cy="0"/>
          <a:chOff x="0" y="0"/>
          <a:chExt cx="0" cy="0"/>
        </a:xfrm>
      </p:grpSpPr>
      <p:pic>
        <p:nvPicPr>
          <p:cNvPr id="371" name="Google Shape;371;g3a74d8ec730_0_612"/>
          <p:cNvPicPr preferRelativeResize="0"/>
          <p:nvPr/>
        </p:nvPicPr>
        <p:blipFill>
          <a:blip r:embed="rId2">
            <a:alphaModFix/>
          </a:blip>
          <a:stretch>
            <a:fillRect/>
          </a:stretch>
        </p:blipFill>
        <p:spPr>
          <a:xfrm>
            <a:off x="0" y="26"/>
            <a:ext cx="12192000" cy="6857976"/>
          </a:xfrm>
          <a:prstGeom prst="rect">
            <a:avLst/>
          </a:prstGeom>
          <a:noFill/>
          <a:ln>
            <a:noFill/>
          </a:ln>
        </p:spPr>
      </p:pic>
      <p:sp>
        <p:nvSpPr>
          <p:cNvPr id="372" name="Google Shape;372;g3a74d8ec730_0_61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73" name="Google Shape;373;g3a74d8ec730_0_6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74" name="Google Shape;374;g3a74d8ec730_0_61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375" name="Google Shape;375;g3a74d8ec730_0_612"/>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376" name="Google Shape;376;g3a74d8ec730_0_612"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7"/>
        <p:cNvGrpSpPr/>
        <p:nvPr/>
      </p:nvGrpSpPr>
      <p:grpSpPr>
        <a:xfrm>
          <a:off x="0" y="0"/>
          <a:ext cx="0" cy="0"/>
          <a:chOff x="0" y="0"/>
          <a:chExt cx="0" cy="0"/>
        </a:xfrm>
      </p:grpSpPr>
      <p:sp>
        <p:nvSpPr>
          <p:cNvPr id="378" name="Google Shape;378;g3a74d8ec730_0_619"/>
          <p:cNvSpPr/>
          <p:nvPr/>
        </p:nvSpPr>
        <p:spPr>
          <a:xfrm>
            <a:off x="0" y="0"/>
            <a:ext cx="12192000" cy="68580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379" name="Google Shape;379;g3a74d8ec730_0_619"/>
          <p:cNvPicPr preferRelativeResize="0"/>
          <p:nvPr/>
        </p:nvPicPr>
        <p:blipFill>
          <a:blip r:embed="rId2">
            <a:alphaModFix/>
          </a:blip>
          <a:stretch>
            <a:fillRect/>
          </a:stretch>
        </p:blipFill>
        <p:spPr>
          <a:xfrm>
            <a:off x="-17" y="0"/>
            <a:ext cx="2959100" cy="6858000"/>
          </a:xfrm>
          <a:prstGeom prst="rect">
            <a:avLst/>
          </a:prstGeom>
          <a:noFill/>
          <a:ln>
            <a:noFill/>
          </a:ln>
        </p:spPr>
      </p:pic>
      <p:sp>
        <p:nvSpPr>
          <p:cNvPr id="380" name="Google Shape;380;g3a74d8ec730_0_619"/>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81" name="Google Shape;381;g3a74d8ec730_0_6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82" name="Google Shape;382;g3a74d8ec730_0_619"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383" name="Google Shape;383;g3a74d8ec730_0_619"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384" name="Google Shape;384;g3a74d8ec730_0_619"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9263" y="6241910"/>
            <a:ext cx="1895137" cy="3372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op banner centered headline">
  <p:cSld name="top banner centered headline">
    <p:spTree>
      <p:nvGrpSpPr>
        <p:cNvPr id="1" name="Shape 37"/>
        <p:cNvGrpSpPr/>
        <p:nvPr/>
      </p:nvGrpSpPr>
      <p:grpSpPr>
        <a:xfrm>
          <a:off x="0" y="0"/>
          <a:ext cx="0" cy="0"/>
          <a:chOff x="0" y="0"/>
          <a:chExt cx="0" cy="0"/>
        </a:xfrm>
      </p:grpSpPr>
      <p:sp>
        <p:nvSpPr>
          <p:cNvPr id="38" name="Google Shape;38;p31"/>
          <p:cNvSpPr txBox="1">
            <a:spLocks noGrp="1"/>
          </p:cNvSpPr>
          <p:nvPr>
            <p:ph type="body" idx="1"/>
          </p:nvPr>
        </p:nvSpPr>
        <p:spPr>
          <a:xfrm>
            <a:off x="0" y="1708175"/>
            <a:ext cx="12192000" cy="1001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3600"/>
              <a:buFont typeface="Arial"/>
              <a:buNone/>
              <a:defRPr sz="36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 name="Google Shape;39;p31"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40" name="Google Shape;40;p31"/>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41" name="Google Shape;41;p31"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5"/>
        <p:cNvGrpSpPr/>
        <p:nvPr/>
      </p:nvGrpSpPr>
      <p:grpSpPr>
        <a:xfrm>
          <a:off x="0" y="0"/>
          <a:ext cx="0" cy="0"/>
          <a:chOff x="0" y="0"/>
          <a:chExt cx="0" cy="0"/>
        </a:xfrm>
      </p:grpSpPr>
      <p:pic>
        <p:nvPicPr>
          <p:cNvPr id="386" name="Google Shape;386;g3a74d8ec730_0_627"/>
          <p:cNvPicPr preferRelativeResize="0"/>
          <p:nvPr/>
        </p:nvPicPr>
        <p:blipFill>
          <a:blip r:embed="rId2">
            <a:alphaModFix/>
          </a:blip>
          <a:stretch>
            <a:fillRect/>
          </a:stretch>
        </p:blipFill>
        <p:spPr>
          <a:xfrm>
            <a:off x="0" y="15708"/>
            <a:ext cx="12192000" cy="882650"/>
          </a:xfrm>
          <a:prstGeom prst="rect">
            <a:avLst/>
          </a:prstGeom>
          <a:noFill/>
          <a:ln>
            <a:noFill/>
          </a:ln>
        </p:spPr>
      </p:pic>
      <p:sp>
        <p:nvSpPr>
          <p:cNvPr id="387" name="Google Shape;387;g3a74d8ec730_0_6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88" name="Google Shape;388;g3a74d8ec730_0_62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389" name="Google Shape;389;g3a74d8ec730_0_6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90" name="Google Shape;390;g3a74d8ec730_0_62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391" name="Google Shape;391;g3a74d8ec730_0_627"/>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392" name="Google Shape;392;g3a74d8ec730_0_627"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393"/>
        <p:cNvGrpSpPr/>
        <p:nvPr/>
      </p:nvGrpSpPr>
      <p:grpSpPr>
        <a:xfrm>
          <a:off x="0" y="0"/>
          <a:ext cx="0" cy="0"/>
          <a:chOff x="0" y="0"/>
          <a:chExt cx="0" cy="0"/>
        </a:xfrm>
      </p:grpSpPr>
      <p:pic>
        <p:nvPicPr>
          <p:cNvPr id="394" name="Google Shape;394;g3a74d8ec730_0_635"/>
          <p:cNvPicPr preferRelativeResize="0"/>
          <p:nvPr/>
        </p:nvPicPr>
        <p:blipFill>
          <a:blip r:embed="rId2">
            <a:alphaModFix/>
          </a:blip>
          <a:stretch>
            <a:fillRect/>
          </a:stretch>
        </p:blipFill>
        <p:spPr>
          <a:xfrm>
            <a:off x="0" y="15692"/>
            <a:ext cx="12192000" cy="1693467"/>
          </a:xfrm>
          <a:prstGeom prst="rect">
            <a:avLst/>
          </a:prstGeom>
          <a:noFill/>
          <a:ln>
            <a:noFill/>
          </a:ln>
        </p:spPr>
      </p:pic>
      <p:sp>
        <p:nvSpPr>
          <p:cNvPr id="395" name="Google Shape;395;g3a74d8ec730_0_63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96" name="Google Shape;396;g3a74d8ec730_0_63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397" name="Google Shape;397;g3a74d8ec730_0_6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398" name="Google Shape;398;g3a74d8ec730_0_635"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399" name="Google Shape;399;g3a74d8ec730_0_635"/>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400" name="Google Shape;400;g3a74d8ec730_0_635"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1"/>
        <p:cNvGrpSpPr/>
        <p:nvPr/>
      </p:nvGrpSpPr>
      <p:grpSpPr>
        <a:xfrm>
          <a:off x="0" y="0"/>
          <a:ext cx="0" cy="0"/>
          <a:chOff x="0" y="0"/>
          <a:chExt cx="0" cy="0"/>
        </a:xfrm>
      </p:grpSpPr>
      <p:pic>
        <p:nvPicPr>
          <p:cNvPr id="402" name="Google Shape;402;g3a74d8ec730_0_643"/>
          <p:cNvPicPr preferRelativeResize="0"/>
          <p:nvPr/>
        </p:nvPicPr>
        <p:blipFill>
          <a:blip r:embed="rId2">
            <a:alphaModFix/>
          </a:blip>
          <a:stretch>
            <a:fillRect/>
          </a:stretch>
        </p:blipFill>
        <p:spPr>
          <a:xfrm>
            <a:off x="0" y="0"/>
            <a:ext cx="6096000" cy="6858000"/>
          </a:xfrm>
          <a:prstGeom prst="rect">
            <a:avLst/>
          </a:prstGeom>
          <a:noFill/>
          <a:ln>
            <a:noFill/>
          </a:ln>
        </p:spPr>
      </p:pic>
      <p:sp>
        <p:nvSpPr>
          <p:cNvPr id="403" name="Google Shape;403;g3a74d8ec730_0_64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04" name="Google Shape;404;g3a74d8ec730_0_64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05" name="Google Shape;405;g3a74d8ec730_0_64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06" name="Google Shape;406;g3a74d8ec730_0_6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07" name="Google Shape;407;g3a74d8ec730_0_643"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408" name="Google Shape;408;g3a74d8ec730_0_643"/>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409" name="Google Shape;409;g3a74d8ec730_0_643"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410"/>
        <p:cNvGrpSpPr/>
        <p:nvPr/>
      </p:nvGrpSpPr>
      <p:grpSpPr>
        <a:xfrm>
          <a:off x="0" y="0"/>
          <a:ext cx="0" cy="0"/>
          <a:chOff x="0" y="0"/>
          <a:chExt cx="0" cy="0"/>
        </a:xfrm>
      </p:grpSpPr>
      <p:pic>
        <p:nvPicPr>
          <p:cNvPr id="411" name="Google Shape;411;g3a74d8ec730_0_652"/>
          <p:cNvPicPr preferRelativeResize="0"/>
          <p:nvPr/>
        </p:nvPicPr>
        <p:blipFill>
          <a:blip r:embed="rId2">
            <a:alphaModFix/>
          </a:blip>
          <a:stretch>
            <a:fillRect/>
          </a:stretch>
        </p:blipFill>
        <p:spPr>
          <a:xfrm>
            <a:off x="9" y="0"/>
            <a:ext cx="6103051" cy="6858002"/>
          </a:xfrm>
          <a:prstGeom prst="rect">
            <a:avLst/>
          </a:prstGeom>
          <a:noFill/>
          <a:ln>
            <a:noFill/>
          </a:ln>
        </p:spPr>
      </p:pic>
      <p:sp>
        <p:nvSpPr>
          <p:cNvPr id="412" name="Google Shape;412;g3a74d8ec730_0_65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13" name="Google Shape;413;g3a74d8ec730_0_652"/>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14" name="Google Shape;414;g3a74d8ec730_0_652"/>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15" name="Google Shape;415;g3a74d8ec730_0_6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16" name="Google Shape;416;g3a74d8ec730_0_65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417" name="Google Shape;417;g3a74d8ec730_0_652"/>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418" name="Google Shape;418;g3a74d8ec730_0_652"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19"/>
        <p:cNvGrpSpPr/>
        <p:nvPr/>
      </p:nvGrpSpPr>
      <p:grpSpPr>
        <a:xfrm>
          <a:off x="0" y="0"/>
          <a:ext cx="0" cy="0"/>
          <a:chOff x="0" y="0"/>
          <a:chExt cx="0" cy="0"/>
        </a:xfrm>
      </p:grpSpPr>
      <p:pic>
        <p:nvPicPr>
          <p:cNvPr id="420" name="Google Shape;420;g3a74d8ec730_0_661"/>
          <p:cNvPicPr preferRelativeResize="0"/>
          <p:nvPr/>
        </p:nvPicPr>
        <p:blipFill>
          <a:blip r:embed="rId2">
            <a:alphaModFix/>
          </a:blip>
          <a:stretch>
            <a:fillRect/>
          </a:stretch>
        </p:blipFill>
        <p:spPr>
          <a:xfrm>
            <a:off x="-4" y="0"/>
            <a:ext cx="6097409" cy="6858000"/>
          </a:xfrm>
          <a:prstGeom prst="rect">
            <a:avLst/>
          </a:prstGeom>
          <a:noFill/>
          <a:ln>
            <a:noFill/>
          </a:ln>
        </p:spPr>
      </p:pic>
      <p:sp>
        <p:nvSpPr>
          <p:cNvPr id="421" name="Google Shape;421;g3a74d8ec730_0_66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22" name="Google Shape;422;g3a74d8ec730_0_66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23" name="Google Shape;423;g3a74d8ec730_0_66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24" name="Google Shape;424;g3a74d8ec730_0_66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25" name="Google Shape;425;g3a74d8ec730_0_661"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426" name="Google Shape;426;g3a74d8ec730_0_661"/>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427" name="Google Shape;427;g3a74d8ec730_0_661"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8"/>
        <p:cNvGrpSpPr/>
        <p:nvPr/>
      </p:nvGrpSpPr>
      <p:grpSpPr>
        <a:xfrm>
          <a:off x="0" y="0"/>
          <a:ext cx="0" cy="0"/>
          <a:chOff x="0" y="0"/>
          <a:chExt cx="0" cy="0"/>
        </a:xfrm>
      </p:grpSpPr>
      <p:pic>
        <p:nvPicPr>
          <p:cNvPr id="429" name="Google Shape;429;g3a74d8ec730_0_670"/>
          <p:cNvPicPr preferRelativeResize="0"/>
          <p:nvPr/>
        </p:nvPicPr>
        <p:blipFill>
          <a:blip r:embed="rId2">
            <a:alphaModFix/>
          </a:blip>
          <a:stretch>
            <a:fillRect/>
          </a:stretch>
        </p:blipFill>
        <p:spPr>
          <a:xfrm>
            <a:off x="6096011" y="0"/>
            <a:ext cx="6095988" cy="6858000"/>
          </a:xfrm>
          <a:prstGeom prst="rect">
            <a:avLst/>
          </a:prstGeom>
          <a:noFill/>
          <a:ln>
            <a:noFill/>
          </a:ln>
        </p:spPr>
      </p:pic>
      <p:sp>
        <p:nvSpPr>
          <p:cNvPr id="430" name="Google Shape;430;g3a74d8ec730_0_67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31" name="Google Shape;431;g3a74d8ec730_0_67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32" name="Google Shape;432;g3a74d8ec730_0_670"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33754" y="219236"/>
            <a:ext cx="2193731" cy="475599"/>
          </a:xfrm>
          <a:prstGeom prst="rect">
            <a:avLst/>
          </a:prstGeom>
          <a:noFill/>
          <a:ln>
            <a:noFill/>
          </a:ln>
        </p:spPr>
      </p:pic>
      <p:pic>
        <p:nvPicPr>
          <p:cNvPr id="433" name="Google Shape;433;g3a74d8ec730_0_670"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3508" y="293513"/>
            <a:ext cx="1895137" cy="337233"/>
          </a:xfrm>
          <a:prstGeom prst="rect">
            <a:avLst/>
          </a:prstGeom>
          <a:noFill/>
          <a:ln>
            <a:noFill/>
          </a:ln>
        </p:spPr>
      </p:pic>
      <p:cxnSp>
        <p:nvCxnSpPr>
          <p:cNvPr id="434" name="Google Shape;434;g3a74d8ec730_0_670"/>
          <p:cNvCxnSpPr/>
          <p:nvPr/>
        </p:nvCxnSpPr>
        <p:spPr>
          <a:xfrm rot="10800000">
            <a:off x="9520486" y="223197"/>
            <a:ext cx="1200" cy="475500"/>
          </a:xfrm>
          <a:prstGeom prst="straightConnector1">
            <a:avLst/>
          </a:prstGeom>
          <a:noFill/>
          <a:ln w="25400" cap="flat" cmpd="sng">
            <a:solidFill>
              <a:schemeClr val="lt1"/>
            </a:solidFill>
            <a:prstDash val="solid"/>
            <a:round/>
            <a:headEnd type="none" w="med" len="med"/>
            <a:tailEnd type="none" w="med" len="med"/>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5"/>
        <p:cNvGrpSpPr/>
        <p:nvPr/>
      </p:nvGrpSpPr>
      <p:grpSpPr>
        <a:xfrm>
          <a:off x="0" y="0"/>
          <a:ext cx="0" cy="0"/>
          <a:chOff x="0" y="0"/>
          <a:chExt cx="0" cy="0"/>
        </a:xfrm>
      </p:grpSpPr>
      <p:pic>
        <p:nvPicPr>
          <p:cNvPr id="436" name="Google Shape;436;g3a74d8ec730_0_677"/>
          <p:cNvPicPr preferRelativeResize="0"/>
          <p:nvPr/>
        </p:nvPicPr>
        <p:blipFill>
          <a:blip r:embed="rId2">
            <a:alphaModFix/>
          </a:blip>
          <a:stretch>
            <a:fillRect/>
          </a:stretch>
        </p:blipFill>
        <p:spPr>
          <a:xfrm>
            <a:off x="0" y="0"/>
            <a:ext cx="4019563" cy="6858000"/>
          </a:xfrm>
          <a:prstGeom prst="rect">
            <a:avLst/>
          </a:prstGeom>
          <a:noFill/>
          <a:ln>
            <a:noFill/>
          </a:ln>
        </p:spPr>
      </p:pic>
      <p:sp>
        <p:nvSpPr>
          <p:cNvPr id="437" name="Google Shape;437;g3a74d8ec730_0_67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38" name="Google Shape;438;g3a74d8ec730_0_67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39" name="Google Shape;439;g3a74d8ec730_0_67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40" name="Google Shape;440;g3a74d8ec730_0_67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441" name="Google Shape;441;g3a74d8ec730_0_677"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9263" y="6241910"/>
            <a:ext cx="1895137" cy="33723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442"/>
        <p:cNvGrpSpPr/>
        <p:nvPr/>
      </p:nvGrpSpPr>
      <p:grpSpPr>
        <a:xfrm>
          <a:off x="0" y="0"/>
          <a:ext cx="0" cy="0"/>
          <a:chOff x="0" y="0"/>
          <a:chExt cx="0" cy="0"/>
        </a:xfrm>
      </p:grpSpPr>
      <p:pic>
        <p:nvPicPr>
          <p:cNvPr id="443" name="Google Shape;443;g3a74d8ec730_0_684"/>
          <p:cNvPicPr preferRelativeResize="0"/>
          <p:nvPr/>
        </p:nvPicPr>
        <p:blipFill>
          <a:blip r:embed="rId2">
            <a:alphaModFix/>
          </a:blip>
          <a:stretch>
            <a:fillRect/>
          </a:stretch>
        </p:blipFill>
        <p:spPr>
          <a:xfrm>
            <a:off x="0" y="0"/>
            <a:ext cx="4019563" cy="6858000"/>
          </a:xfrm>
          <a:prstGeom prst="rect">
            <a:avLst/>
          </a:prstGeom>
          <a:noFill/>
          <a:ln>
            <a:noFill/>
          </a:ln>
        </p:spPr>
      </p:pic>
      <p:sp>
        <p:nvSpPr>
          <p:cNvPr id="444" name="Google Shape;444;g3a74d8ec730_0_684"/>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45" name="Google Shape;445;g3a74d8ec730_0_684"/>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46" name="Google Shape;446;g3a74d8ec730_0_6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47" name="Google Shape;447;g3a74d8ec730_0_684"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9279" y="219236"/>
            <a:ext cx="2193731" cy="475599"/>
          </a:xfrm>
          <a:prstGeom prst="rect">
            <a:avLst/>
          </a:prstGeom>
          <a:noFill/>
          <a:ln>
            <a:noFill/>
          </a:ln>
        </p:spPr>
      </p:pic>
      <p:pic>
        <p:nvPicPr>
          <p:cNvPr id="448" name="Google Shape;448;g3a74d8ec730_0_684"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9263" y="6241910"/>
            <a:ext cx="1895137" cy="33723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9"/>
        <p:cNvGrpSpPr/>
        <p:nvPr/>
      </p:nvGrpSpPr>
      <p:grpSpPr>
        <a:xfrm>
          <a:off x="0" y="0"/>
          <a:ext cx="0" cy="0"/>
          <a:chOff x="0" y="0"/>
          <a:chExt cx="0" cy="0"/>
        </a:xfrm>
      </p:grpSpPr>
      <p:pic>
        <p:nvPicPr>
          <p:cNvPr id="450" name="Google Shape;450;g3a74d8ec730_0_691"/>
          <p:cNvPicPr preferRelativeResize="0"/>
          <p:nvPr/>
        </p:nvPicPr>
        <p:blipFill>
          <a:blip r:embed="rId2">
            <a:alphaModFix/>
          </a:blip>
          <a:stretch>
            <a:fillRect/>
          </a:stretch>
        </p:blipFill>
        <p:spPr>
          <a:xfrm>
            <a:off x="8172433" y="0"/>
            <a:ext cx="4019563" cy="6858000"/>
          </a:xfrm>
          <a:prstGeom prst="rect">
            <a:avLst/>
          </a:prstGeom>
          <a:noFill/>
          <a:ln>
            <a:noFill/>
          </a:ln>
        </p:spPr>
      </p:pic>
      <p:sp>
        <p:nvSpPr>
          <p:cNvPr id="451" name="Google Shape;451;g3a74d8ec730_0_691"/>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452" name="Google Shape;452;g3a74d8ec730_0_69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53" name="Google Shape;453;g3a74d8ec730_0_691"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97818" y="219236"/>
            <a:ext cx="2193731" cy="475599"/>
          </a:xfrm>
          <a:prstGeom prst="rect">
            <a:avLst/>
          </a:prstGeom>
          <a:noFill/>
          <a:ln>
            <a:noFill/>
          </a:ln>
        </p:spPr>
      </p:pic>
      <p:pic>
        <p:nvPicPr>
          <p:cNvPr id="454" name="Google Shape;454;g3a74d8ec730_0_691"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002603" y="6241910"/>
            <a:ext cx="1895137" cy="3372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455"/>
        <p:cNvGrpSpPr/>
        <p:nvPr/>
      </p:nvGrpSpPr>
      <p:grpSpPr>
        <a:xfrm>
          <a:off x="0" y="0"/>
          <a:ext cx="0" cy="0"/>
          <a:chOff x="0" y="0"/>
          <a:chExt cx="0" cy="0"/>
        </a:xfrm>
      </p:grpSpPr>
      <p:pic>
        <p:nvPicPr>
          <p:cNvPr id="456" name="Google Shape;456;g3a74d8ec730_0_697"/>
          <p:cNvPicPr preferRelativeResize="0"/>
          <p:nvPr/>
        </p:nvPicPr>
        <p:blipFill>
          <a:blip r:embed="rId2">
            <a:alphaModFix/>
          </a:blip>
          <a:stretch>
            <a:fillRect/>
          </a:stretch>
        </p:blipFill>
        <p:spPr>
          <a:xfrm>
            <a:off x="8172433" y="0"/>
            <a:ext cx="4019563" cy="6858000"/>
          </a:xfrm>
          <a:prstGeom prst="rect">
            <a:avLst/>
          </a:prstGeom>
          <a:noFill/>
          <a:ln>
            <a:noFill/>
          </a:ln>
        </p:spPr>
      </p:pic>
      <p:sp>
        <p:nvSpPr>
          <p:cNvPr id="457" name="Google Shape;457;g3a74d8ec730_0_69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458" name="Google Shape;458;g3a74d8ec730_0_6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59" name="Google Shape;459;g3a74d8ec730_0_69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97818" y="219236"/>
            <a:ext cx="2193731" cy="475599"/>
          </a:xfrm>
          <a:prstGeom prst="rect">
            <a:avLst/>
          </a:prstGeom>
          <a:noFill/>
          <a:ln>
            <a:noFill/>
          </a:ln>
        </p:spPr>
      </p:pic>
      <p:pic>
        <p:nvPicPr>
          <p:cNvPr id="460" name="Google Shape;460;g3a74d8ec730_0_697"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002603" y="6241910"/>
            <a:ext cx="1895137" cy="3372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
        <p:cNvGrpSpPr/>
        <p:nvPr/>
      </p:nvGrpSpPr>
      <p:grpSpPr>
        <a:xfrm>
          <a:off x="0" y="0"/>
          <a:ext cx="0" cy="0"/>
          <a:chOff x="0" y="0"/>
          <a:chExt cx="0" cy="0"/>
        </a:xfrm>
      </p:grpSpPr>
      <p:pic>
        <p:nvPicPr>
          <p:cNvPr id="43" name="Google Shape;43;p6"/>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44" name="Google Shape;44;p6"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85118" y="465025"/>
            <a:ext cx="5623475" cy="1381150"/>
          </a:xfrm>
          <a:prstGeom prst="rect">
            <a:avLst/>
          </a:prstGeom>
          <a:noFill/>
          <a:ln>
            <a:noFill/>
          </a:ln>
        </p:spPr>
      </p:pic>
      <p:pic>
        <p:nvPicPr>
          <p:cNvPr id="45" name="Google Shape;45;p6" title="GPS_White_Horizontal_Reg_Mark_High_Res_RGB.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82300" y="5689121"/>
            <a:ext cx="3427400" cy="7430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1"/>
        <p:cNvGrpSpPr/>
        <p:nvPr/>
      </p:nvGrpSpPr>
      <p:grpSpPr>
        <a:xfrm>
          <a:off x="0" y="0"/>
          <a:ext cx="0" cy="0"/>
          <a:chOff x="0" y="0"/>
          <a:chExt cx="0" cy="0"/>
        </a:xfrm>
      </p:grpSpPr>
      <p:pic>
        <p:nvPicPr>
          <p:cNvPr id="462" name="Google Shape;462;g3a74d8ec730_0_703"/>
          <p:cNvPicPr preferRelativeResize="0"/>
          <p:nvPr/>
        </p:nvPicPr>
        <p:blipFill>
          <a:blip r:embed="rId2">
            <a:alphaModFix/>
          </a:blip>
          <a:stretch>
            <a:fillRect/>
          </a:stretch>
        </p:blipFill>
        <p:spPr>
          <a:xfrm>
            <a:off x="6089303" y="0"/>
            <a:ext cx="6109395" cy="6858002"/>
          </a:xfrm>
          <a:prstGeom prst="rect">
            <a:avLst/>
          </a:prstGeom>
          <a:noFill/>
          <a:ln>
            <a:noFill/>
          </a:ln>
        </p:spPr>
      </p:pic>
      <p:sp>
        <p:nvSpPr>
          <p:cNvPr id="463" name="Google Shape;463;g3a74d8ec730_0_703"/>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64" name="Google Shape;464;g3a74d8ec730_0_703"/>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65" name="Google Shape;465;g3a74d8ec730_0_703"/>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66" name="Google Shape;466;g3a74d8ec730_0_70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67" name="Google Shape;467;g3a74d8ec730_0_703"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33754" y="219236"/>
            <a:ext cx="2193731" cy="475599"/>
          </a:xfrm>
          <a:prstGeom prst="rect">
            <a:avLst/>
          </a:prstGeom>
          <a:noFill/>
          <a:ln>
            <a:noFill/>
          </a:ln>
        </p:spPr>
      </p:pic>
      <p:cxnSp>
        <p:nvCxnSpPr>
          <p:cNvPr id="468" name="Google Shape;468;g3a74d8ec730_0_703"/>
          <p:cNvCxnSpPr/>
          <p:nvPr/>
        </p:nvCxnSpPr>
        <p:spPr>
          <a:xfrm rot="10800000">
            <a:off x="9520486"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469" name="Google Shape;469;g3a74d8ec730_0_703"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3508" y="293513"/>
            <a:ext cx="1895137" cy="33723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470"/>
        <p:cNvGrpSpPr/>
        <p:nvPr/>
      </p:nvGrpSpPr>
      <p:grpSpPr>
        <a:xfrm>
          <a:off x="0" y="0"/>
          <a:ext cx="0" cy="0"/>
          <a:chOff x="0" y="0"/>
          <a:chExt cx="0" cy="0"/>
        </a:xfrm>
      </p:grpSpPr>
      <p:pic>
        <p:nvPicPr>
          <p:cNvPr id="471" name="Google Shape;471;g3a74d8ec730_0_712"/>
          <p:cNvPicPr preferRelativeResize="0"/>
          <p:nvPr/>
        </p:nvPicPr>
        <p:blipFill>
          <a:blip r:embed="rId2">
            <a:alphaModFix/>
          </a:blip>
          <a:stretch>
            <a:fillRect/>
          </a:stretch>
        </p:blipFill>
        <p:spPr>
          <a:xfrm>
            <a:off x="6060401" y="-12450"/>
            <a:ext cx="6131602" cy="6882897"/>
          </a:xfrm>
          <a:prstGeom prst="rect">
            <a:avLst/>
          </a:prstGeom>
          <a:noFill/>
          <a:ln>
            <a:noFill/>
          </a:ln>
        </p:spPr>
      </p:pic>
      <p:pic>
        <p:nvPicPr>
          <p:cNvPr id="472" name="Google Shape;472;g3a74d8ec730_0_71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33754" y="219236"/>
            <a:ext cx="2193731" cy="475599"/>
          </a:xfrm>
          <a:prstGeom prst="rect">
            <a:avLst/>
          </a:prstGeom>
          <a:noFill/>
          <a:ln>
            <a:noFill/>
          </a:ln>
        </p:spPr>
      </p:pic>
      <p:cxnSp>
        <p:nvCxnSpPr>
          <p:cNvPr id="473" name="Google Shape;473;g3a74d8ec730_0_712"/>
          <p:cNvCxnSpPr/>
          <p:nvPr/>
        </p:nvCxnSpPr>
        <p:spPr>
          <a:xfrm rot="10800000">
            <a:off x="9520486" y="223197"/>
            <a:ext cx="1200" cy="475500"/>
          </a:xfrm>
          <a:prstGeom prst="straightConnector1">
            <a:avLst/>
          </a:prstGeom>
          <a:noFill/>
          <a:ln w="25400" cap="flat" cmpd="sng">
            <a:solidFill>
              <a:schemeClr val="lt1"/>
            </a:solidFill>
            <a:prstDash val="solid"/>
            <a:round/>
            <a:headEnd type="none" w="med" len="med"/>
            <a:tailEnd type="none" w="med" len="med"/>
          </a:ln>
        </p:spPr>
      </p:cxnSp>
      <p:pic>
        <p:nvPicPr>
          <p:cNvPr id="474" name="Google Shape;474;g3a74d8ec730_0_712"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3508" y="293513"/>
            <a:ext cx="1895137" cy="33723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5"/>
        <p:cNvGrpSpPr/>
        <p:nvPr/>
      </p:nvGrpSpPr>
      <p:grpSpPr>
        <a:xfrm>
          <a:off x="0" y="0"/>
          <a:ext cx="0" cy="0"/>
          <a:chOff x="0" y="0"/>
          <a:chExt cx="0" cy="0"/>
        </a:xfrm>
      </p:grpSpPr>
      <p:pic>
        <p:nvPicPr>
          <p:cNvPr id="476" name="Google Shape;476;g3a74d8ec730_0_717"/>
          <p:cNvPicPr preferRelativeResize="0"/>
          <p:nvPr/>
        </p:nvPicPr>
        <p:blipFill>
          <a:blip r:embed="rId2">
            <a:alphaModFix/>
          </a:blip>
          <a:stretch>
            <a:fillRect/>
          </a:stretch>
        </p:blipFill>
        <p:spPr>
          <a:xfrm>
            <a:off x="1" y="0"/>
            <a:ext cx="12192000" cy="6858001"/>
          </a:xfrm>
          <a:prstGeom prst="rect">
            <a:avLst/>
          </a:prstGeom>
          <a:noFill/>
          <a:ln>
            <a:noFill/>
          </a:ln>
        </p:spPr>
      </p:pic>
      <p:sp>
        <p:nvSpPr>
          <p:cNvPr id="477" name="Google Shape;477;g3a74d8ec730_0_717"/>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8" name="Google Shape;478;g3a74d8ec730_0_7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79" name="Google Shape;479;g3a74d8ec730_0_717"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92104" y="357933"/>
            <a:ext cx="3807800" cy="825534"/>
          </a:xfrm>
          <a:prstGeom prst="rect">
            <a:avLst/>
          </a:prstGeom>
          <a:noFill/>
          <a:ln>
            <a:noFill/>
          </a:ln>
        </p:spPr>
      </p:pic>
      <p:pic>
        <p:nvPicPr>
          <p:cNvPr id="480" name="Google Shape;480;g3a74d8ec730_0_717"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24967" y="5729032"/>
            <a:ext cx="3542066" cy="6303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1"/>
        <p:cNvGrpSpPr/>
        <p:nvPr/>
      </p:nvGrpSpPr>
      <p:grpSpPr>
        <a:xfrm>
          <a:off x="0" y="0"/>
          <a:ext cx="0" cy="0"/>
          <a:chOff x="0" y="0"/>
          <a:chExt cx="0" cy="0"/>
        </a:xfrm>
      </p:grpSpPr>
      <p:pic>
        <p:nvPicPr>
          <p:cNvPr id="482" name="Google Shape;482;g3a74d8ec730_0_723"/>
          <p:cNvPicPr preferRelativeResize="0"/>
          <p:nvPr/>
        </p:nvPicPr>
        <p:blipFill>
          <a:blip r:embed="rId2">
            <a:alphaModFix/>
          </a:blip>
          <a:stretch>
            <a:fillRect/>
          </a:stretch>
        </p:blipFill>
        <p:spPr>
          <a:xfrm>
            <a:off x="9" y="0"/>
            <a:ext cx="6103051" cy="6858002"/>
          </a:xfrm>
          <a:prstGeom prst="rect">
            <a:avLst/>
          </a:prstGeom>
          <a:noFill/>
          <a:ln>
            <a:noFill/>
          </a:ln>
        </p:spPr>
      </p:pic>
      <p:sp>
        <p:nvSpPr>
          <p:cNvPr id="483" name="Google Shape;483;g3a74d8ec730_0_723"/>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84" name="Google Shape;484;g3a74d8ec730_0_723"/>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485" name="Google Shape;485;g3a74d8ec730_0_7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86" name="Google Shape;486;g3a74d8ec730_0_723"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487" name="Google Shape;487;g3a74d8ec730_0_723"/>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488" name="Google Shape;488;g3a74d8ec730_0_723"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9"/>
        <p:cNvGrpSpPr/>
        <p:nvPr/>
      </p:nvGrpSpPr>
      <p:grpSpPr>
        <a:xfrm>
          <a:off x="0" y="0"/>
          <a:ext cx="0" cy="0"/>
          <a:chOff x="0" y="0"/>
          <a:chExt cx="0" cy="0"/>
        </a:xfrm>
      </p:grpSpPr>
      <p:pic>
        <p:nvPicPr>
          <p:cNvPr id="490" name="Google Shape;490;g3a74d8ec730_0_731"/>
          <p:cNvPicPr preferRelativeResize="0"/>
          <p:nvPr/>
        </p:nvPicPr>
        <p:blipFill>
          <a:blip r:embed="rId2">
            <a:alphaModFix/>
          </a:blip>
          <a:stretch>
            <a:fillRect/>
          </a:stretch>
        </p:blipFill>
        <p:spPr>
          <a:xfrm>
            <a:off x="1" y="0"/>
            <a:ext cx="12192000" cy="6858001"/>
          </a:xfrm>
          <a:prstGeom prst="rect">
            <a:avLst/>
          </a:prstGeom>
          <a:noFill/>
          <a:ln>
            <a:noFill/>
          </a:ln>
        </p:spPr>
      </p:pic>
      <p:sp>
        <p:nvSpPr>
          <p:cNvPr id="491" name="Google Shape;491;g3a74d8ec730_0_7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92" name="Google Shape;492;g3a74d8ec730_0_731"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5604" y="343666"/>
            <a:ext cx="3807800" cy="82553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op banner centered headline">
  <p:cSld name="top banner centered headline">
    <p:spTree>
      <p:nvGrpSpPr>
        <p:cNvPr id="1" name="Shape 493"/>
        <p:cNvGrpSpPr/>
        <p:nvPr/>
      </p:nvGrpSpPr>
      <p:grpSpPr>
        <a:xfrm>
          <a:off x="0" y="0"/>
          <a:ext cx="0" cy="0"/>
          <a:chOff x="0" y="0"/>
          <a:chExt cx="0" cy="0"/>
        </a:xfrm>
      </p:grpSpPr>
      <p:pic>
        <p:nvPicPr>
          <p:cNvPr id="494" name="Google Shape;494;g3a74d8ec730_0_735"/>
          <p:cNvPicPr preferRelativeResize="0"/>
          <p:nvPr/>
        </p:nvPicPr>
        <p:blipFill>
          <a:blip r:embed="rId2">
            <a:alphaModFix/>
          </a:blip>
          <a:stretch>
            <a:fillRect/>
          </a:stretch>
        </p:blipFill>
        <p:spPr>
          <a:xfrm>
            <a:off x="0" y="0"/>
            <a:ext cx="12191996" cy="6860802"/>
          </a:xfrm>
          <a:prstGeom prst="rect">
            <a:avLst/>
          </a:prstGeom>
          <a:noFill/>
          <a:ln>
            <a:noFill/>
          </a:ln>
        </p:spPr>
      </p:pic>
      <p:sp>
        <p:nvSpPr>
          <p:cNvPr id="495" name="Google Shape;495;g3a74d8ec730_0_735"/>
          <p:cNvSpPr txBox="1">
            <a:spLocks noGrp="1"/>
          </p:cNvSpPr>
          <p:nvPr>
            <p:ph type="body" idx="1"/>
          </p:nvPr>
        </p:nvSpPr>
        <p:spPr>
          <a:xfrm>
            <a:off x="0" y="1708175"/>
            <a:ext cx="12192000" cy="1001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100"/>
              </a:spcBef>
              <a:spcAft>
                <a:spcPts val="0"/>
              </a:spcAft>
              <a:buClr>
                <a:schemeClr val="dk1"/>
              </a:buClr>
              <a:buSzPts val="3600"/>
              <a:buFont typeface="Arial"/>
              <a:buNone/>
              <a:defRPr sz="3600" b="0" i="0">
                <a:solidFill>
                  <a:schemeClr val="dk1"/>
                </a:solidFill>
                <a:latin typeface="IBM Plex Sans"/>
                <a:ea typeface="IBM Plex Sans"/>
                <a:cs typeface="IBM Plex Sans"/>
                <a:sym typeface="IBM Plex Sans"/>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496" name="Google Shape;496;g3a74d8ec730_0_735"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497" name="Google Shape;497;g3a74d8ec730_0_735"/>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498" name="Google Shape;498;g3a74d8ec730_0_735"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op banner centered headline 1">
  <p:cSld name="top banner centered headline_1">
    <p:spTree>
      <p:nvGrpSpPr>
        <p:cNvPr id="1" name="Shape 499"/>
        <p:cNvGrpSpPr/>
        <p:nvPr/>
      </p:nvGrpSpPr>
      <p:grpSpPr>
        <a:xfrm>
          <a:off x="0" y="0"/>
          <a:ext cx="0" cy="0"/>
          <a:chOff x="0" y="0"/>
          <a:chExt cx="0" cy="0"/>
        </a:xfrm>
      </p:grpSpPr>
      <p:pic>
        <p:nvPicPr>
          <p:cNvPr id="500" name="Google Shape;500;g3a74d8ec730_0_741"/>
          <p:cNvPicPr preferRelativeResize="0"/>
          <p:nvPr/>
        </p:nvPicPr>
        <p:blipFill>
          <a:blip r:embed="rId2">
            <a:alphaModFix/>
          </a:blip>
          <a:stretch>
            <a:fillRect/>
          </a:stretch>
        </p:blipFill>
        <p:spPr>
          <a:xfrm>
            <a:off x="1" y="0"/>
            <a:ext cx="6126098" cy="6883111"/>
          </a:xfrm>
          <a:prstGeom prst="rect">
            <a:avLst/>
          </a:prstGeom>
          <a:noFill/>
          <a:ln>
            <a:noFill/>
          </a:ln>
        </p:spPr>
      </p:pic>
      <p:pic>
        <p:nvPicPr>
          <p:cNvPr id="501" name="Google Shape;501;g3a74d8ec730_0_741"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033" y="196967"/>
            <a:ext cx="2236769" cy="484936"/>
          </a:xfrm>
          <a:prstGeom prst="rect">
            <a:avLst/>
          </a:prstGeom>
          <a:noFill/>
          <a:ln>
            <a:noFill/>
          </a:ln>
        </p:spPr>
      </p:pic>
      <p:cxnSp>
        <p:nvCxnSpPr>
          <p:cNvPr id="502" name="Google Shape;502;g3a74d8ec730_0_741"/>
          <p:cNvCxnSpPr/>
          <p:nvPr/>
        </p:nvCxnSpPr>
        <p:spPr>
          <a:xfrm rot="10800000">
            <a:off x="2822306" y="243898"/>
            <a:ext cx="6300" cy="438000"/>
          </a:xfrm>
          <a:prstGeom prst="straightConnector1">
            <a:avLst/>
          </a:prstGeom>
          <a:noFill/>
          <a:ln w="19325" cap="flat" cmpd="sng">
            <a:solidFill>
              <a:srgbClr val="FFFFFF"/>
            </a:solidFill>
            <a:prstDash val="solid"/>
            <a:round/>
            <a:headEnd type="none" w="med" len="med"/>
            <a:tailEnd type="none" w="med" len="med"/>
          </a:ln>
        </p:spPr>
      </p:cxnSp>
      <p:pic>
        <p:nvPicPr>
          <p:cNvPr id="503" name="Google Shape;503;g3a74d8ec730_0_741"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11318" y="236826"/>
            <a:ext cx="1974451" cy="48493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op banner centered headline 1 1">
  <p:cSld name="top banner centered headline_1_1">
    <p:spTree>
      <p:nvGrpSpPr>
        <p:cNvPr id="1" name="Shape 504"/>
        <p:cNvGrpSpPr/>
        <p:nvPr/>
      </p:nvGrpSpPr>
      <p:grpSpPr>
        <a:xfrm>
          <a:off x="0" y="0"/>
          <a:ext cx="0" cy="0"/>
          <a:chOff x="0" y="0"/>
          <a:chExt cx="0" cy="0"/>
        </a:xfrm>
      </p:grpSpPr>
      <p:pic>
        <p:nvPicPr>
          <p:cNvPr id="505" name="Google Shape;505;g3a74d8ec730_0_746"/>
          <p:cNvPicPr preferRelativeResize="0"/>
          <p:nvPr/>
        </p:nvPicPr>
        <p:blipFill>
          <a:blip r:embed="rId2">
            <a:alphaModFix/>
          </a:blip>
          <a:stretch>
            <a:fillRect/>
          </a:stretch>
        </p:blipFill>
        <p:spPr>
          <a:xfrm>
            <a:off x="8176158" y="0"/>
            <a:ext cx="4015842" cy="6858002"/>
          </a:xfrm>
          <a:prstGeom prst="rect">
            <a:avLst/>
          </a:prstGeom>
          <a:noFill/>
          <a:ln>
            <a:noFill/>
          </a:ln>
        </p:spPr>
      </p:pic>
      <p:pic>
        <p:nvPicPr>
          <p:cNvPr id="506" name="Google Shape;506;g3a74d8ec730_0_746"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97818" y="219236"/>
            <a:ext cx="2193731" cy="475599"/>
          </a:xfrm>
          <a:prstGeom prst="rect">
            <a:avLst/>
          </a:prstGeom>
          <a:noFill/>
          <a:ln>
            <a:noFill/>
          </a:ln>
        </p:spPr>
      </p:pic>
      <p:pic>
        <p:nvPicPr>
          <p:cNvPr id="507" name="Google Shape;507;g3a74d8ec730_0_746" title="CKO_2026_Text.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002603" y="6241910"/>
            <a:ext cx="1895137" cy="3372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p banner right aligned text and photo">
  <p:cSld name="Top banner right aligned text and photo">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5029817" y="1765116"/>
            <a:ext cx="6518872" cy="3249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300"/>
              <a:buFont typeface="Arial"/>
              <a:buNone/>
              <a:defRPr sz="1300" b="0" i="0" cap="none">
                <a:solidFill>
                  <a:schemeClr val="dk1"/>
                </a:solidFill>
                <a:latin typeface="IBM Plex Sans"/>
                <a:ea typeface="IBM Plex Sans"/>
                <a:cs typeface="IBM Plex Sans"/>
                <a:sym typeface="IBM Plex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a:spLocks noGrp="1"/>
          </p:cNvSpPr>
          <p:nvPr>
            <p:ph type="pic" idx="2"/>
          </p:nvPr>
        </p:nvSpPr>
        <p:spPr>
          <a:xfrm>
            <a:off x="566276" y="1765116"/>
            <a:ext cx="3309566" cy="4413311"/>
          </a:xfrm>
          <a:prstGeom prst="rect">
            <a:avLst/>
          </a:prstGeom>
          <a:noFill/>
          <a:ln>
            <a:noFill/>
          </a:ln>
        </p:spPr>
      </p:sp>
      <p:sp>
        <p:nvSpPr>
          <p:cNvPr id="49" name="Google Shape;49;p30"/>
          <p:cNvSpPr txBox="1">
            <a:spLocks noGrp="1"/>
          </p:cNvSpPr>
          <p:nvPr>
            <p:ph type="body" idx="1"/>
          </p:nvPr>
        </p:nvSpPr>
        <p:spPr>
          <a:xfrm>
            <a:off x="5029817" y="3208470"/>
            <a:ext cx="6518872" cy="296995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Arial"/>
              <a:buChar char="•"/>
              <a:defRPr sz="1600" b="0" i="0">
                <a:solidFill>
                  <a:srgbClr val="131439"/>
                </a:solidFill>
                <a:latin typeface="IBM Plex Sans"/>
                <a:ea typeface="IBM Plex Sans"/>
                <a:cs typeface="IBM Plex Sans"/>
                <a:sym typeface="IBM Plex Sa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30"/>
          <p:cNvSpPr txBox="1">
            <a:spLocks noGrp="1"/>
          </p:cNvSpPr>
          <p:nvPr>
            <p:ph type="body" idx="3"/>
          </p:nvPr>
        </p:nvSpPr>
        <p:spPr>
          <a:xfrm>
            <a:off x="5029817" y="2177241"/>
            <a:ext cx="6518872" cy="10318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600"/>
              <a:buFont typeface="Arial"/>
              <a:buNone/>
              <a:defRPr sz="3600" b="0" i="0">
                <a:solidFill>
                  <a:schemeClr val="dk1"/>
                </a:solidFill>
                <a:latin typeface="IBM Plex Sans"/>
                <a:ea typeface="IBM Plex Sans"/>
                <a:cs typeface="IBM Plex Sans"/>
                <a:sym typeface="IBM Plex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 name="Google Shape;51;p30" title="GPS_White_Horizontal_Reg_Mark_High_Res_RGB.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52" name="Google Shape;52;p30"/>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53" name="Google Shape;53;p30" title="GPS_CKO26_Logo_RGB (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p header – fade dark">
  <p:cSld name="Top header – fade dark">
    <p:spTree>
      <p:nvGrpSpPr>
        <p:cNvPr id="1" name="Shape 54"/>
        <p:cNvGrpSpPr/>
        <p:nvPr/>
      </p:nvGrpSpPr>
      <p:grpSpPr>
        <a:xfrm>
          <a:off x="0" y="0"/>
          <a:ext cx="0" cy="0"/>
          <a:chOff x="0" y="0"/>
          <a:chExt cx="0" cy="0"/>
        </a:xfrm>
      </p:grpSpPr>
      <p:sp>
        <p:nvSpPr>
          <p:cNvPr id="55" name="Google Shape;55;p22"/>
          <p:cNvSpPr txBox="1"/>
          <p:nvPr/>
        </p:nvSpPr>
        <p:spPr>
          <a:xfrm>
            <a:off x="7131780" y="6514088"/>
            <a:ext cx="4884892" cy="2000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none" strike="noStrike" cap="none">
                <a:solidFill>
                  <a:schemeClr val="lt1"/>
                </a:solidFill>
                <a:latin typeface="IBM Plex Sans"/>
                <a:ea typeface="IBM Plex Sans"/>
                <a:cs typeface="IBM Plex Sans"/>
                <a:sym typeface="IBM Plex Sans"/>
              </a:rPr>
              <a:t>Copyright ©2024  | guidepointsecurity.com</a:t>
            </a:r>
            <a:endParaRPr sz="700" b="0" i="0" u="none" strike="noStrike" cap="none">
              <a:solidFill>
                <a:schemeClr val="lt1"/>
              </a:solidFill>
              <a:latin typeface="IBM Plex Sans"/>
              <a:ea typeface="IBM Plex Sans"/>
              <a:cs typeface="IBM Plex Sans"/>
              <a:sym typeface="IBM Plex Sans"/>
            </a:endParaRPr>
          </a:p>
        </p:txBody>
      </p:sp>
      <p:pic>
        <p:nvPicPr>
          <p:cNvPr id="56" name="Google Shape;56;p2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57" name="Google Shape;57;p22" title="GPS_White_Horizontal_Reg_Mark_High_Res_RGB.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4925" y="198233"/>
            <a:ext cx="2203628" cy="477750"/>
          </a:xfrm>
          <a:prstGeom prst="rect">
            <a:avLst/>
          </a:prstGeom>
          <a:noFill/>
          <a:ln>
            <a:noFill/>
          </a:ln>
        </p:spPr>
      </p:pic>
      <p:cxnSp>
        <p:nvCxnSpPr>
          <p:cNvPr id="58" name="Google Shape;58;p22"/>
          <p:cNvCxnSpPr/>
          <p:nvPr/>
        </p:nvCxnSpPr>
        <p:spPr>
          <a:xfrm rot="10800000">
            <a:off x="2824754" y="244273"/>
            <a:ext cx="6300" cy="431700"/>
          </a:xfrm>
          <a:prstGeom prst="straightConnector1">
            <a:avLst/>
          </a:prstGeom>
          <a:noFill/>
          <a:ln w="19050" cap="flat" cmpd="sng">
            <a:solidFill>
              <a:srgbClr val="FFFFFF"/>
            </a:solidFill>
            <a:prstDash val="solid"/>
            <a:round/>
            <a:headEnd type="none" w="med" len="med"/>
            <a:tailEnd type="none" w="med" len="med"/>
          </a:ln>
        </p:spPr>
      </p:cxnSp>
      <p:pic>
        <p:nvPicPr>
          <p:cNvPr id="59" name="Google Shape;59;p22" title="GPS_CKO26_Logo_RGB (1).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8096" y="237501"/>
            <a:ext cx="1945196" cy="4777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KO2022 Cover2">
  <p:cSld name="1_CKO2022 Cover2">
    <p:spTree>
      <p:nvGrpSpPr>
        <p:cNvPr id="1" name="Shape 60"/>
        <p:cNvGrpSpPr/>
        <p:nvPr/>
      </p:nvGrpSpPr>
      <p:grpSpPr>
        <a:xfrm>
          <a:off x="0" y="0"/>
          <a:ext cx="0" cy="0"/>
          <a:chOff x="0" y="0"/>
          <a:chExt cx="0" cy="0"/>
        </a:xfrm>
      </p:grpSpPr>
      <p:sp>
        <p:nvSpPr>
          <p:cNvPr id="61" name="Google Shape;61;p27" descr="A blue and white logo&#10;&#10;Description automatically generated"/>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7"/>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63" name="Google Shape;63;p27"/>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3.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139149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2949262"/>
            <a:ext cx="10515600" cy="349926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9"/>
          <p:cNvPicPr preferRelativeResize="0"/>
          <p:nvPr/>
        </p:nvPicPr>
        <p:blipFill>
          <a:blip r:embed="rId29">
            <a:alphaModFix/>
          </a:blip>
          <a:stretch>
            <a:fillRect/>
          </a:stretch>
        </p:blipFill>
        <p:spPr>
          <a:xfrm>
            <a:off x="0" y="0"/>
            <a:ext cx="12192000" cy="889525"/>
          </a:xfrm>
          <a:prstGeom prst="rect">
            <a:avLst/>
          </a:prstGeom>
          <a:noFill/>
          <a:ln>
            <a:noFill/>
          </a:ln>
        </p:spPr>
      </p:pic>
      <p:sp>
        <p:nvSpPr>
          <p:cNvPr id="13" name="Google Shape;13;p19"/>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4" name="Google Shape;14;p19"/>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a:t>
            </a:fld>
            <a:endParaRPr sz="1200">
              <a:solidFill>
                <a:schemeClr val="dk1"/>
              </a:solidFill>
              <a:latin typeface="IBM Plex Sans"/>
              <a:ea typeface="IBM Plex Sans"/>
              <a:cs typeface="IBM Plex Sans"/>
              <a:sym typeface="IBM Plex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4"/>
        <p:cNvGrpSpPr/>
        <p:nvPr/>
      </p:nvGrpSpPr>
      <p:grpSpPr>
        <a:xfrm>
          <a:off x="0" y="0"/>
          <a:ext cx="0" cy="0"/>
          <a:chOff x="0" y="0"/>
          <a:chExt cx="0" cy="0"/>
        </a:xfrm>
      </p:grpSpPr>
      <p:sp>
        <p:nvSpPr>
          <p:cNvPr id="225" name="Google Shape;225;g39bea683788_1_170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26" name="Google Shape;226;g39bea683788_1_170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227" name="Google Shape;227;g39bea683788_1_170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6"/>
        <p:cNvGrpSpPr/>
        <p:nvPr/>
      </p:nvGrpSpPr>
      <p:grpSpPr>
        <a:xfrm>
          <a:off x="0" y="0"/>
          <a:ext cx="0" cy="0"/>
          <a:chOff x="0" y="0"/>
          <a:chExt cx="0" cy="0"/>
        </a:xfrm>
      </p:grpSpPr>
      <p:sp>
        <p:nvSpPr>
          <p:cNvPr id="367" name="Google Shape;367;g3a74d8ec730_0_60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368" name="Google Shape;368;g3a74d8ec730_0_60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369" name="Google Shape;369;g3a74d8ec730_0_60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mailto:ed.carroll@guidepointsecurity.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mailto:vrm@guidepointsecurity.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
          <p:cNvSpPr txBox="1"/>
          <p:nvPr/>
        </p:nvSpPr>
        <p:spPr>
          <a:xfrm>
            <a:off x="1835700" y="4061613"/>
            <a:ext cx="8520600" cy="12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00" b="1">
                <a:solidFill>
                  <a:srgbClr val="FFFFFF"/>
                </a:solidFill>
                <a:latin typeface="IBM Plex Sans"/>
                <a:ea typeface="IBM Plex Sans"/>
                <a:cs typeface="IBM Plex Sans"/>
                <a:sym typeface="IBM Plex Sans"/>
              </a:rPr>
              <a:t>Caribe Royale</a:t>
            </a:r>
            <a:endParaRPr sz="3900" b="1">
              <a:solidFill>
                <a:srgbClr val="FFFFFF"/>
              </a:solidFill>
              <a:latin typeface="IBM Plex Sans"/>
              <a:ea typeface="IBM Plex Sans"/>
              <a:cs typeface="IBM Plex Sans"/>
              <a:sym typeface="IBM Plex Sans"/>
            </a:endParaRPr>
          </a:p>
          <a:p>
            <a:pPr marL="0" lvl="0" indent="0" algn="ctr" rtl="0">
              <a:spcBef>
                <a:spcPts val="600"/>
              </a:spcBef>
              <a:spcAft>
                <a:spcPts val="600"/>
              </a:spcAft>
              <a:buNone/>
            </a:pPr>
            <a:r>
              <a:rPr lang="en-US" sz="3900">
                <a:solidFill>
                  <a:srgbClr val="FFFFFF"/>
                </a:solidFill>
                <a:latin typeface="IBM Plex Sans Medium"/>
                <a:ea typeface="IBM Plex Sans Medium"/>
                <a:cs typeface="IBM Plex Sans Medium"/>
                <a:sym typeface="IBM Plex Sans Medium"/>
              </a:rPr>
              <a:t>Orlando, FL | February 2-5</a:t>
            </a:r>
            <a:endParaRPr sz="3900">
              <a:solidFill>
                <a:srgbClr val="FFFFFF"/>
              </a:solidFill>
              <a:latin typeface="IBM Plex Sans Medium"/>
              <a:ea typeface="IBM Plex Sans Medium"/>
              <a:cs typeface="IBM Plex Sans Medium"/>
              <a:sym typeface="IBM Plex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g39bea683788_1_343"/>
          <p:cNvSpPr txBox="1"/>
          <p:nvPr/>
        </p:nvSpPr>
        <p:spPr>
          <a:xfrm>
            <a:off x="5396733" y="202143"/>
            <a:ext cx="66243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Sponsorship Packages for GuidePoint Security CKO 2026</a:t>
            </a:r>
            <a:endParaRPr sz="1900">
              <a:solidFill>
                <a:schemeClr val="lt1"/>
              </a:solidFill>
              <a:latin typeface="IBM Plex Sans Medium"/>
              <a:ea typeface="IBM Plex Sans Medium"/>
              <a:cs typeface="IBM Plex Sans Medium"/>
              <a:sym typeface="IBM Plex Sans Medium"/>
            </a:endParaRPr>
          </a:p>
        </p:txBody>
      </p:sp>
      <p:pic>
        <p:nvPicPr>
          <p:cNvPr id="1167" name="Google Shape;1167;g39bea683788_1_3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3" y="1704250"/>
            <a:ext cx="3030167" cy="5176166"/>
          </a:xfrm>
          <a:prstGeom prst="rect">
            <a:avLst/>
          </a:prstGeom>
          <a:noFill/>
          <a:ln>
            <a:noFill/>
          </a:ln>
        </p:spPr>
      </p:pic>
      <p:sp>
        <p:nvSpPr>
          <p:cNvPr id="1168" name="Google Shape;1168;g39bea683788_1_343"/>
          <p:cNvSpPr txBox="1"/>
          <p:nvPr/>
        </p:nvSpPr>
        <p:spPr>
          <a:xfrm>
            <a:off x="-25891" y="1831100"/>
            <a:ext cx="1197000" cy="610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100">
                <a:solidFill>
                  <a:schemeClr val="lt1"/>
                </a:solidFill>
                <a:latin typeface="IBM Plex Sans Medium"/>
                <a:ea typeface="IBM Plex Sans Medium"/>
                <a:cs typeface="IBM Plex Sans Medium"/>
                <a:sym typeface="IBM Plex Sans Medium"/>
              </a:rPr>
              <a:t>Speaking Opportunities</a:t>
            </a:r>
            <a:endParaRPr sz="1100">
              <a:solidFill>
                <a:schemeClr val="lt1"/>
              </a:solidFill>
              <a:latin typeface="IBM Plex Sans Medium"/>
              <a:ea typeface="IBM Plex Sans Medium"/>
              <a:cs typeface="IBM Plex Sans Medium"/>
              <a:sym typeface="IBM Plex Sans Medium"/>
            </a:endParaRPr>
          </a:p>
        </p:txBody>
      </p:sp>
      <p:sp>
        <p:nvSpPr>
          <p:cNvPr id="1169" name="Google Shape;1169;g39bea683788_1_343"/>
          <p:cNvSpPr/>
          <p:nvPr/>
        </p:nvSpPr>
        <p:spPr>
          <a:xfrm>
            <a:off x="1121767" y="1704267"/>
            <a:ext cx="11069100" cy="4839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0" name="Google Shape;1170;g39bea683788_1_343"/>
          <p:cNvSpPr/>
          <p:nvPr/>
        </p:nvSpPr>
        <p:spPr>
          <a:xfrm>
            <a:off x="1121767" y="2188345"/>
            <a:ext cx="11069100" cy="4839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1" name="Google Shape;1171;g39bea683788_1_343"/>
          <p:cNvSpPr/>
          <p:nvPr/>
        </p:nvSpPr>
        <p:spPr>
          <a:xfrm>
            <a:off x="1121767" y="2672423"/>
            <a:ext cx="11069100" cy="4839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2" name="Google Shape;1172;g39bea683788_1_343"/>
          <p:cNvSpPr/>
          <p:nvPr/>
        </p:nvSpPr>
        <p:spPr>
          <a:xfrm>
            <a:off x="1128766" y="3276812"/>
            <a:ext cx="11069100" cy="3648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3" name="Google Shape;1173;g39bea683788_1_343"/>
          <p:cNvSpPr/>
          <p:nvPr/>
        </p:nvSpPr>
        <p:spPr>
          <a:xfrm>
            <a:off x="1128766" y="3641487"/>
            <a:ext cx="11069100" cy="3648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4" name="Google Shape;1174;g39bea683788_1_343"/>
          <p:cNvSpPr/>
          <p:nvPr/>
        </p:nvSpPr>
        <p:spPr>
          <a:xfrm>
            <a:off x="1128766" y="4004946"/>
            <a:ext cx="11069100" cy="3648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5" name="Google Shape;1175;g39bea683788_1_343"/>
          <p:cNvSpPr/>
          <p:nvPr/>
        </p:nvSpPr>
        <p:spPr>
          <a:xfrm>
            <a:off x="1128766" y="4369621"/>
            <a:ext cx="11069100" cy="364800"/>
          </a:xfrm>
          <a:prstGeom prst="rect">
            <a:avLst/>
          </a:prstGeom>
          <a:solidFill>
            <a:srgbClr val="D9E9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6" name="Google Shape;1176;g39bea683788_1_343"/>
          <p:cNvSpPr/>
          <p:nvPr/>
        </p:nvSpPr>
        <p:spPr>
          <a:xfrm>
            <a:off x="1128766" y="4734296"/>
            <a:ext cx="11069100" cy="3648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7" name="Google Shape;1177;g39bea683788_1_343"/>
          <p:cNvSpPr/>
          <p:nvPr/>
        </p:nvSpPr>
        <p:spPr>
          <a:xfrm>
            <a:off x="1128766" y="5212817"/>
            <a:ext cx="11069100" cy="5019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8" name="Google Shape;1178;g39bea683788_1_343"/>
          <p:cNvSpPr/>
          <p:nvPr/>
        </p:nvSpPr>
        <p:spPr>
          <a:xfrm>
            <a:off x="1128766" y="5714930"/>
            <a:ext cx="11069100" cy="5019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9" name="Google Shape;1179;g39bea683788_1_343"/>
          <p:cNvSpPr txBox="1"/>
          <p:nvPr/>
        </p:nvSpPr>
        <p:spPr>
          <a:xfrm>
            <a:off x="333" y="3280765"/>
            <a:ext cx="1115100" cy="676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On-Site Branding</a:t>
            </a:r>
            <a:endParaRPr sz="1300">
              <a:solidFill>
                <a:schemeClr val="lt1"/>
              </a:solidFill>
              <a:latin typeface="IBM Plex Sans Medium"/>
              <a:ea typeface="IBM Plex Sans Medium"/>
              <a:cs typeface="IBM Plex Sans Medium"/>
              <a:sym typeface="IBM Plex Sans Medium"/>
            </a:endParaRPr>
          </a:p>
        </p:txBody>
      </p:sp>
      <p:sp>
        <p:nvSpPr>
          <p:cNvPr id="1180" name="Google Shape;1180;g39bea683788_1_343"/>
          <p:cNvSpPr txBox="1"/>
          <p:nvPr/>
        </p:nvSpPr>
        <p:spPr>
          <a:xfrm>
            <a:off x="333" y="5180260"/>
            <a:ext cx="1115100" cy="676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Pre/Post Branding</a:t>
            </a:r>
            <a:endParaRPr sz="1300">
              <a:solidFill>
                <a:schemeClr val="lt1"/>
              </a:solidFill>
              <a:latin typeface="IBM Plex Sans Medium"/>
              <a:ea typeface="IBM Plex Sans Medium"/>
              <a:cs typeface="IBM Plex Sans Medium"/>
              <a:sym typeface="IBM Plex Sans Medium"/>
            </a:endParaRPr>
          </a:p>
        </p:txBody>
      </p:sp>
      <p:sp>
        <p:nvSpPr>
          <p:cNvPr id="1181" name="Google Shape;1181;g39bea683788_1_343"/>
          <p:cNvSpPr txBox="1"/>
          <p:nvPr/>
        </p:nvSpPr>
        <p:spPr>
          <a:xfrm>
            <a:off x="1115533" y="1734967"/>
            <a:ext cx="28872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General Session Presentation - 45 Minutes</a:t>
            </a:r>
            <a:endParaRPr sz="1000">
              <a:solidFill>
                <a:schemeClr val="dk1"/>
              </a:solidFill>
              <a:latin typeface="IBM Plex Sans Medium"/>
              <a:ea typeface="IBM Plex Sans Medium"/>
              <a:cs typeface="IBM Plex Sans Medium"/>
              <a:sym typeface="IBM Plex Sans Medium"/>
            </a:endParaRPr>
          </a:p>
        </p:txBody>
      </p:sp>
      <p:sp>
        <p:nvSpPr>
          <p:cNvPr id="1182" name="Google Shape;1182;g39bea683788_1_343"/>
          <p:cNvSpPr txBox="1"/>
          <p:nvPr/>
        </p:nvSpPr>
        <p:spPr>
          <a:xfrm>
            <a:off x="1115533" y="2221865"/>
            <a:ext cx="28872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General Session Shout Out</a:t>
            </a:r>
            <a:endParaRPr sz="1000">
              <a:solidFill>
                <a:schemeClr val="dk1"/>
              </a:solidFill>
              <a:latin typeface="IBM Plex Sans Medium"/>
              <a:ea typeface="IBM Plex Sans Medium"/>
              <a:cs typeface="IBM Plex Sans Medium"/>
              <a:sym typeface="IBM Plex Sans Medium"/>
            </a:endParaRPr>
          </a:p>
        </p:txBody>
      </p:sp>
      <p:sp>
        <p:nvSpPr>
          <p:cNvPr id="1183" name="Google Shape;1183;g39bea683788_1_343"/>
          <p:cNvSpPr txBox="1"/>
          <p:nvPr/>
        </p:nvSpPr>
        <p:spPr>
          <a:xfrm>
            <a:off x="1115533" y="2700943"/>
            <a:ext cx="28872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Sales Presentation - 20 Minutes</a:t>
            </a:r>
            <a:endParaRPr sz="1000">
              <a:solidFill>
                <a:schemeClr val="dk1"/>
              </a:solidFill>
              <a:latin typeface="IBM Plex Sans Medium"/>
              <a:ea typeface="IBM Plex Sans Medium"/>
              <a:cs typeface="IBM Plex Sans Medium"/>
              <a:sym typeface="IBM Plex Sans Medium"/>
            </a:endParaRPr>
          </a:p>
        </p:txBody>
      </p:sp>
      <p:sp>
        <p:nvSpPr>
          <p:cNvPr id="1184" name="Google Shape;1184;g39bea683788_1_343"/>
          <p:cNvSpPr txBox="1"/>
          <p:nvPr/>
        </p:nvSpPr>
        <p:spPr>
          <a:xfrm>
            <a:off x="1122533" y="3259776"/>
            <a:ext cx="24087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Premier On-site Branding</a:t>
            </a:r>
            <a:endParaRPr sz="1000">
              <a:solidFill>
                <a:schemeClr val="dk1"/>
              </a:solidFill>
              <a:latin typeface="IBM Plex Sans Medium"/>
              <a:ea typeface="IBM Plex Sans Medium"/>
              <a:cs typeface="IBM Plex Sans Medium"/>
              <a:sym typeface="IBM Plex Sans Medium"/>
            </a:endParaRPr>
          </a:p>
        </p:txBody>
      </p:sp>
      <p:sp>
        <p:nvSpPr>
          <p:cNvPr id="1185" name="Google Shape;1185;g39bea683788_1_343"/>
          <p:cNvSpPr txBox="1"/>
          <p:nvPr/>
        </p:nvSpPr>
        <p:spPr>
          <a:xfrm>
            <a:off x="1122533" y="3608823"/>
            <a:ext cx="19149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On-site Signage Inclusion</a:t>
            </a:r>
            <a:endParaRPr sz="1000">
              <a:solidFill>
                <a:schemeClr val="dk1"/>
              </a:solidFill>
              <a:latin typeface="IBM Plex Sans Medium"/>
              <a:ea typeface="IBM Plex Sans Medium"/>
              <a:cs typeface="IBM Plex Sans Medium"/>
              <a:sym typeface="IBM Plex Sans Medium"/>
            </a:endParaRPr>
          </a:p>
        </p:txBody>
      </p:sp>
      <p:sp>
        <p:nvSpPr>
          <p:cNvPr id="1186" name="Google Shape;1186;g39bea683788_1_343"/>
          <p:cNvSpPr txBox="1"/>
          <p:nvPr/>
        </p:nvSpPr>
        <p:spPr>
          <a:xfrm>
            <a:off x="1122533" y="3976276"/>
            <a:ext cx="19149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Mobile App Recognition</a:t>
            </a:r>
            <a:endParaRPr sz="1000">
              <a:solidFill>
                <a:schemeClr val="dk1"/>
              </a:solidFill>
              <a:latin typeface="IBM Plex Sans Medium"/>
              <a:ea typeface="IBM Plex Sans Medium"/>
              <a:cs typeface="IBM Plex Sans Medium"/>
              <a:sym typeface="IBM Plex Sans Medium"/>
            </a:endParaRPr>
          </a:p>
        </p:txBody>
      </p:sp>
      <p:sp>
        <p:nvSpPr>
          <p:cNvPr id="1187" name="Google Shape;1187;g39bea683788_1_343"/>
          <p:cNvSpPr txBox="1"/>
          <p:nvPr/>
        </p:nvSpPr>
        <p:spPr>
          <a:xfrm>
            <a:off x="1122533" y="4343425"/>
            <a:ext cx="19149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Hallway/Pavilion Branding</a:t>
            </a:r>
            <a:endParaRPr sz="1000">
              <a:solidFill>
                <a:schemeClr val="dk1"/>
              </a:solidFill>
              <a:latin typeface="IBM Plex Sans Medium"/>
              <a:ea typeface="IBM Plex Sans Medium"/>
              <a:cs typeface="IBM Plex Sans Medium"/>
              <a:sym typeface="IBM Plex Sans Medium"/>
            </a:endParaRPr>
          </a:p>
        </p:txBody>
      </p:sp>
      <p:sp>
        <p:nvSpPr>
          <p:cNvPr id="1188" name="Google Shape;1188;g39bea683788_1_343"/>
          <p:cNvSpPr txBox="1"/>
          <p:nvPr/>
        </p:nvSpPr>
        <p:spPr>
          <a:xfrm>
            <a:off x="1122533" y="4704313"/>
            <a:ext cx="26292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Mobile App Push </a:t>
            </a:r>
            <a:r>
              <a:rPr lang="en-US" sz="1000">
                <a:solidFill>
                  <a:schemeClr val="dk1"/>
                </a:solidFill>
                <a:latin typeface="IBM Plex Sans Medium"/>
                <a:ea typeface="IBM Plex Sans Medium"/>
                <a:cs typeface="IBM Plex Sans Medium"/>
                <a:sym typeface="IBM Plex Sans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Notification</a:t>
            </a:r>
            <a:r>
              <a:rPr lang="en-US" sz="1000">
                <a:solidFill>
                  <a:schemeClr val="dk1"/>
                </a:solidFill>
                <a:latin typeface="IBM Plex Sans Medium"/>
                <a:ea typeface="IBM Plex Sans Medium"/>
                <a:cs typeface="IBM Plex Sans Medium"/>
                <a:sym typeface="IBM Plex Sans Medium"/>
              </a:rPr>
              <a:t>(s)</a:t>
            </a:r>
            <a:endParaRPr sz="1000">
              <a:solidFill>
                <a:schemeClr val="dk1"/>
              </a:solidFill>
              <a:latin typeface="IBM Plex Sans Medium"/>
              <a:ea typeface="IBM Plex Sans Medium"/>
              <a:cs typeface="IBM Plex Sans Medium"/>
              <a:sym typeface="IBM Plex Sans Medium"/>
            </a:endParaRPr>
          </a:p>
        </p:txBody>
      </p:sp>
      <p:sp>
        <p:nvSpPr>
          <p:cNvPr id="1189" name="Google Shape;1189;g39bea683788_1_343"/>
          <p:cNvSpPr txBox="1"/>
          <p:nvPr/>
        </p:nvSpPr>
        <p:spPr>
          <a:xfrm>
            <a:off x="1122533" y="5250549"/>
            <a:ext cx="31731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CKO Employee Website Brand Recognition</a:t>
            </a:r>
            <a:endParaRPr sz="1000">
              <a:solidFill>
                <a:schemeClr val="dk1"/>
              </a:solidFill>
              <a:latin typeface="IBM Plex Sans Medium"/>
              <a:ea typeface="IBM Plex Sans Medium"/>
              <a:cs typeface="IBM Plex Sans Medium"/>
              <a:sym typeface="IBM Plex Sans Medium"/>
            </a:endParaRPr>
          </a:p>
        </p:txBody>
      </p:sp>
      <p:sp>
        <p:nvSpPr>
          <p:cNvPr id="1190" name="Google Shape;1190;g39bea683788_1_343"/>
          <p:cNvSpPr txBox="1"/>
          <p:nvPr/>
        </p:nvSpPr>
        <p:spPr>
          <a:xfrm>
            <a:off x="1122533" y="5762000"/>
            <a:ext cx="24441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Full Attendee List Post-Event</a:t>
            </a:r>
            <a:endParaRPr sz="1000">
              <a:solidFill>
                <a:schemeClr val="dk1"/>
              </a:solidFill>
              <a:latin typeface="IBM Plex Sans Medium"/>
              <a:ea typeface="IBM Plex Sans Medium"/>
              <a:cs typeface="IBM Plex Sans Medium"/>
              <a:sym typeface="IBM Plex Sans Medium"/>
            </a:endParaRPr>
          </a:p>
        </p:txBody>
      </p:sp>
      <p:pic>
        <p:nvPicPr>
          <p:cNvPr id="1191" name="Google Shape;1191;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1464" y="1834634"/>
            <a:ext cx="194067" cy="203796"/>
          </a:xfrm>
          <a:prstGeom prst="rect">
            <a:avLst/>
          </a:prstGeom>
          <a:noFill/>
          <a:ln>
            <a:noFill/>
          </a:ln>
        </p:spPr>
      </p:pic>
      <p:pic>
        <p:nvPicPr>
          <p:cNvPr id="1192" name="Google Shape;1192;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96897" y="2315366"/>
            <a:ext cx="194067" cy="203796"/>
          </a:xfrm>
          <a:prstGeom prst="rect">
            <a:avLst/>
          </a:prstGeom>
          <a:noFill/>
          <a:ln>
            <a:noFill/>
          </a:ln>
        </p:spPr>
      </p:pic>
      <p:pic>
        <p:nvPicPr>
          <p:cNvPr id="1193" name="Google Shape;1193;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1464" y="3340514"/>
            <a:ext cx="194067" cy="203796"/>
          </a:xfrm>
          <a:prstGeom prst="rect">
            <a:avLst/>
          </a:prstGeom>
          <a:noFill/>
          <a:ln>
            <a:noFill/>
          </a:ln>
        </p:spPr>
      </p:pic>
      <p:pic>
        <p:nvPicPr>
          <p:cNvPr id="1194" name="Google Shape;1194;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1464" y="3721906"/>
            <a:ext cx="194067" cy="203796"/>
          </a:xfrm>
          <a:prstGeom prst="rect">
            <a:avLst/>
          </a:prstGeom>
          <a:noFill/>
          <a:ln>
            <a:noFill/>
          </a:ln>
        </p:spPr>
      </p:pic>
      <p:pic>
        <p:nvPicPr>
          <p:cNvPr id="1195" name="Google Shape;1195;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1464" y="4085368"/>
            <a:ext cx="194067" cy="203796"/>
          </a:xfrm>
          <a:prstGeom prst="rect">
            <a:avLst/>
          </a:prstGeom>
          <a:noFill/>
          <a:ln>
            <a:noFill/>
          </a:ln>
        </p:spPr>
      </p:pic>
      <p:pic>
        <p:nvPicPr>
          <p:cNvPr id="1196" name="Google Shape;1196;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1464" y="4450045"/>
            <a:ext cx="194067" cy="203796"/>
          </a:xfrm>
          <a:prstGeom prst="rect">
            <a:avLst/>
          </a:prstGeom>
          <a:noFill/>
          <a:ln>
            <a:noFill/>
          </a:ln>
        </p:spPr>
      </p:pic>
      <p:sp>
        <p:nvSpPr>
          <p:cNvPr id="1197" name="Google Shape;1197;g39bea683788_1_343"/>
          <p:cNvSpPr txBox="1"/>
          <p:nvPr/>
        </p:nvSpPr>
        <p:spPr>
          <a:xfrm>
            <a:off x="4002697" y="4683987"/>
            <a:ext cx="3915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2</a:t>
            </a:r>
            <a:endParaRPr sz="1200">
              <a:solidFill>
                <a:schemeClr val="dk1"/>
              </a:solidFill>
              <a:latin typeface="IBM Plex Sans Medium"/>
              <a:ea typeface="IBM Plex Sans Medium"/>
              <a:cs typeface="IBM Plex Sans Medium"/>
              <a:sym typeface="IBM Plex Sans Medium"/>
            </a:endParaRPr>
          </a:p>
        </p:txBody>
      </p:sp>
      <p:pic>
        <p:nvPicPr>
          <p:cNvPr id="1198" name="Google Shape;1198;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96897" y="5357679"/>
            <a:ext cx="194067" cy="203796"/>
          </a:xfrm>
          <a:prstGeom prst="rect">
            <a:avLst/>
          </a:prstGeom>
          <a:noFill/>
          <a:ln>
            <a:noFill/>
          </a:ln>
        </p:spPr>
      </p:pic>
      <p:pic>
        <p:nvPicPr>
          <p:cNvPr id="1199" name="Google Shape;1199;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1464" y="5870117"/>
            <a:ext cx="194067" cy="203796"/>
          </a:xfrm>
          <a:prstGeom prst="rect">
            <a:avLst/>
          </a:prstGeom>
          <a:noFill/>
          <a:ln>
            <a:noFill/>
          </a:ln>
        </p:spPr>
      </p:pic>
      <p:pic>
        <p:nvPicPr>
          <p:cNvPr id="1200" name="Google Shape;1200;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2315341"/>
            <a:ext cx="194067" cy="203796"/>
          </a:xfrm>
          <a:prstGeom prst="rect">
            <a:avLst/>
          </a:prstGeom>
          <a:noFill/>
          <a:ln>
            <a:noFill/>
          </a:ln>
        </p:spPr>
      </p:pic>
      <p:pic>
        <p:nvPicPr>
          <p:cNvPr id="1201" name="Google Shape;1201;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2812913"/>
            <a:ext cx="194067" cy="203796"/>
          </a:xfrm>
          <a:prstGeom prst="rect">
            <a:avLst/>
          </a:prstGeom>
          <a:noFill/>
          <a:ln>
            <a:noFill/>
          </a:ln>
        </p:spPr>
      </p:pic>
      <p:pic>
        <p:nvPicPr>
          <p:cNvPr id="1202" name="Google Shape;1202;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3357229"/>
            <a:ext cx="194067" cy="203796"/>
          </a:xfrm>
          <a:prstGeom prst="rect">
            <a:avLst/>
          </a:prstGeom>
          <a:noFill/>
          <a:ln>
            <a:noFill/>
          </a:ln>
        </p:spPr>
      </p:pic>
      <p:pic>
        <p:nvPicPr>
          <p:cNvPr id="1203" name="Google Shape;1203;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3721906"/>
            <a:ext cx="194067" cy="203796"/>
          </a:xfrm>
          <a:prstGeom prst="rect">
            <a:avLst/>
          </a:prstGeom>
          <a:noFill/>
          <a:ln>
            <a:noFill/>
          </a:ln>
        </p:spPr>
      </p:pic>
      <p:pic>
        <p:nvPicPr>
          <p:cNvPr id="1204" name="Google Shape;1204;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4085368"/>
            <a:ext cx="194067" cy="203796"/>
          </a:xfrm>
          <a:prstGeom prst="rect">
            <a:avLst/>
          </a:prstGeom>
          <a:noFill/>
          <a:ln>
            <a:noFill/>
          </a:ln>
        </p:spPr>
      </p:pic>
      <p:pic>
        <p:nvPicPr>
          <p:cNvPr id="1205" name="Google Shape;1205;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4450045"/>
            <a:ext cx="194067" cy="203796"/>
          </a:xfrm>
          <a:prstGeom prst="rect">
            <a:avLst/>
          </a:prstGeom>
          <a:noFill/>
          <a:ln>
            <a:noFill/>
          </a:ln>
        </p:spPr>
      </p:pic>
      <p:sp>
        <p:nvSpPr>
          <p:cNvPr id="1206" name="Google Shape;1206;g39bea683788_1_343"/>
          <p:cNvSpPr txBox="1"/>
          <p:nvPr/>
        </p:nvSpPr>
        <p:spPr>
          <a:xfrm>
            <a:off x="5643976" y="4688804"/>
            <a:ext cx="3915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1</a:t>
            </a:r>
            <a:endParaRPr sz="1200">
              <a:solidFill>
                <a:schemeClr val="dk1"/>
              </a:solidFill>
              <a:latin typeface="IBM Plex Sans Medium"/>
              <a:ea typeface="IBM Plex Sans Medium"/>
              <a:cs typeface="IBM Plex Sans Medium"/>
              <a:sym typeface="IBM Plex Sans Medium"/>
            </a:endParaRPr>
          </a:p>
        </p:txBody>
      </p:sp>
      <p:pic>
        <p:nvPicPr>
          <p:cNvPr id="1207" name="Google Shape;1207;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2743" y="5865146"/>
            <a:ext cx="194067" cy="203796"/>
          </a:xfrm>
          <a:prstGeom prst="rect">
            <a:avLst/>
          </a:prstGeom>
          <a:noFill/>
          <a:ln>
            <a:noFill/>
          </a:ln>
        </p:spPr>
      </p:pic>
      <p:pic>
        <p:nvPicPr>
          <p:cNvPr id="1208" name="Google Shape;1208;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88005" y="3721906"/>
            <a:ext cx="194067" cy="203796"/>
          </a:xfrm>
          <a:prstGeom prst="rect">
            <a:avLst/>
          </a:prstGeom>
          <a:noFill/>
          <a:ln>
            <a:noFill/>
          </a:ln>
        </p:spPr>
      </p:pic>
      <p:pic>
        <p:nvPicPr>
          <p:cNvPr id="1209" name="Google Shape;1209;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88005" y="4046863"/>
            <a:ext cx="194067" cy="203796"/>
          </a:xfrm>
          <a:prstGeom prst="rect">
            <a:avLst/>
          </a:prstGeom>
          <a:noFill/>
          <a:ln>
            <a:noFill/>
          </a:ln>
        </p:spPr>
      </p:pic>
      <p:pic>
        <p:nvPicPr>
          <p:cNvPr id="1210" name="Google Shape;1210;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88005" y="5865168"/>
            <a:ext cx="194067" cy="203796"/>
          </a:xfrm>
          <a:prstGeom prst="rect">
            <a:avLst/>
          </a:prstGeom>
          <a:noFill/>
          <a:ln>
            <a:noFill/>
          </a:ln>
        </p:spPr>
      </p:pic>
      <p:pic>
        <p:nvPicPr>
          <p:cNvPr id="1211" name="Google Shape;1211;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16249" y="5865168"/>
            <a:ext cx="194067" cy="203796"/>
          </a:xfrm>
          <a:prstGeom prst="rect">
            <a:avLst/>
          </a:prstGeom>
          <a:noFill/>
          <a:ln>
            <a:noFill/>
          </a:ln>
        </p:spPr>
      </p:pic>
      <p:pic>
        <p:nvPicPr>
          <p:cNvPr id="1212" name="Google Shape;1212;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01684" y="5865168"/>
            <a:ext cx="194067" cy="203796"/>
          </a:xfrm>
          <a:prstGeom prst="rect">
            <a:avLst/>
          </a:prstGeom>
          <a:noFill/>
          <a:ln>
            <a:noFill/>
          </a:ln>
        </p:spPr>
      </p:pic>
      <p:pic>
        <p:nvPicPr>
          <p:cNvPr id="1213" name="Google Shape;1213;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16249" y="3721888"/>
            <a:ext cx="194067" cy="203796"/>
          </a:xfrm>
          <a:prstGeom prst="rect">
            <a:avLst/>
          </a:prstGeom>
          <a:noFill/>
          <a:ln>
            <a:noFill/>
          </a:ln>
        </p:spPr>
      </p:pic>
      <p:pic>
        <p:nvPicPr>
          <p:cNvPr id="1214" name="Google Shape;1214;g39bea683788_1_34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01684" y="3721888"/>
            <a:ext cx="194067" cy="203796"/>
          </a:xfrm>
          <a:prstGeom prst="rect">
            <a:avLst/>
          </a:prstGeom>
          <a:noFill/>
          <a:ln>
            <a:noFill/>
          </a:ln>
        </p:spPr>
      </p:pic>
      <p:sp>
        <p:nvSpPr>
          <p:cNvPr id="1215" name="Google Shape;1215;g39bea683788_1_343"/>
          <p:cNvSpPr txBox="1"/>
          <p:nvPr/>
        </p:nvSpPr>
        <p:spPr>
          <a:xfrm>
            <a:off x="3531132"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Title</a:t>
            </a:r>
            <a:endParaRPr sz="1300">
              <a:solidFill>
                <a:schemeClr val="lt1"/>
              </a:solidFill>
              <a:latin typeface="IBM Plex Sans Medium"/>
              <a:ea typeface="IBM Plex Sans Medium"/>
              <a:cs typeface="IBM Plex Sans Medium"/>
              <a:sym typeface="IBM Plex Sans Medium"/>
            </a:endParaRPr>
          </a:p>
        </p:txBody>
      </p:sp>
      <p:sp>
        <p:nvSpPr>
          <p:cNvPr id="1216" name="Google Shape;1216;g39bea683788_1_343"/>
          <p:cNvSpPr txBox="1"/>
          <p:nvPr/>
        </p:nvSpPr>
        <p:spPr>
          <a:xfrm>
            <a:off x="5183727"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Diamond</a:t>
            </a:r>
            <a:endParaRPr sz="1300">
              <a:solidFill>
                <a:schemeClr val="lt1"/>
              </a:solidFill>
              <a:latin typeface="IBM Plex Sans Medium"/>
              <a:ea typeface="IBM Plex Sans Medium"/>
              <a:cs typeface="IBM Plex Sans Medium"/>
              <a:sym typeface="IBM Plex Sans Medium"/>
            </a:endParaRPr>
          </a:p>
        </p:txBody>
      </p:sp>
      <p:sp>
        <p:nvSpPr>
          <p:cNvPr id="1217" name="Google Shape;1217;g39bea683788_1_343"/>
          <p:cNvSpPr txBox="1"/>
          <p:nvPr/>
        </p:nvSpPr>
        <p:spPr>
          <a:xfrm>
            <a:off x="6993178"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Platinum</a:t>
            </a:r>
            <a:endParaRPr sz="1300">
              <a:solidFill>
                <a:schemeClr val="lt1"/>
              </a:solidFill>
              <a:latin typeface="IBM Plex Sans Medium"/>
              <a:ea typeface="IBM Plex Sans Medium"/>
              <a:cs typeface="IBM Plex Sans Medium"/>
              <a:sym typeface="IBM Plex Sans Medium"/>
            </a:endParaRPr>
          </a:p>
        </p:txBody>
      </p:sp>
      <p:sp>
        <p:nvSpPr>
          <p:cNvPr id="1218" name="Google Shape;1218;g39bea683788_1_343"/>
          <p:cNvSpPr txBox="1"/>
          <p:nvPr/>
        </p:nvSpPr>
        <p:spPr>
          <a:xfrm>
            <a:off x="8646766"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Gold</a:t>
            </a:r>
            <a:endParaRPr sz="1300">
              <a:solidFill>
                <a:schemeClr val="lt1"/>
              </a:solidFill>
              <a:latin typeface="IBM Plex Sans Medium"/>
              <a:ea typeface="IBM Plex Sans Medium"/>
              <a:cs typeface="IBM Plex Sans Medium"/>
              <a:sym typeface="IBM Plex Sans Medium"/>
            </a:endParaRPr>
          </a:p>
        </p:txBody>
      </p:sp>
      <p:sp>
        <p:nvSpPr>
          <p:cNvPr id="1219" name="Google Shape;1219;g39bea683788_1_343"/>
          <p:cNvSpPr txBox="1"/>
          <p:nvPr/>
        </p:nvSpPr>
        <p:spPr>
          <a:xfrm>
            <a:off x="10135288"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Silver</a:t>
            </a:r>
            <a:endParaRPr sz="1300">
              <a:solidFill>
                <a:schemeClr val="lt1"/>
              </a:solidFill>
              <a:latin typeface="IBM Plex Sans Medium"/>
              <a:ea typeface="IBM Plex Sans Medium"/>
              <a:cs typeface="IBM Plex Sans Medium"/>
              <a:sym typeface="IBM Plex Sans Medium"/>
            </a:endParaRPr>
          </a:p>
        </p:txBody>
      </p:sp>
      <p:sp>
        <p:nvSpPr>
          <p:cNvPr id="1220" name="Google Shape;1220;g39bea683788_1_343"/>
          <p:cNvSpPr txBox="1"/>
          <p:nvPr/>
        </p:nvSpPr>
        <p:spPr>
          <a:xfrm>
            <a:off x="3481100"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221" name="Google Shape;1221;g39bea683788_1_343"/>
          <p:cNvSpPr txBox="1"/>
          <p:nvPr/>
        </p:nvSpPr>
        <p:spPr>
          <a:xfrm>
            <a:off x="5113533"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222" name="Google Shape;1222;g39bea683788_1_343"/>
          <p:cNvSpPr txBox="1"/>
          <p:nvPr/>
        </p:nvSpPr>
        <p:spPr>
          <a:xfrm>
            <a:off x="6952533"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223" name="Google Shape;1223;g39bea683788_1_343"/>
          <p:cNvSpPr txBox="1"/>
          <p:nvPr/>
        </p:nvSpPr>
        <p:spPr>
          <a:xfrm>
            <a:off x="8576567"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Limited Inventory</a:t>
            </a:r>
            <a:endParaRPr sz="900">
              <a:solidFill>
                <a:schemeClr val="lt1"/>
              </a:solidFill>
              <a:latin typeface="IBM Plex Sans"/>
              <a:ea typeface="IBM Plex Sans"/>
              <a:cs typeface="IBM Plex Sans"/>
              <a:sym typeface="IBM Plex Sans"/>
            </a:endParaRPr>
          </a:p>
        </p:txBody>
      </p:sp>
      <p:sp>
        <p:nvSpPr>
          <p:cNvPr id="1224" name="Google Shape;1224;g39bea683788_1_343"/>
          <p:cNvSpPr txBox="1"/>
          <p:nvPr/>
        </p:nvSpPr>
        <p:spPr>
          <a:xfrm>
            <a:off x="10065067"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Limited Inventory</a:t>
            </a:r>
            <a:endParaRPr sz="900">
              <a:solidFill>
                <a:schemeClr val="lt1"/>
              </a:solidFill>
              <a:latin typeface="IBM Plex Sans"/>
              <a:ea typeface="IBM Plex Sans"/>
              <a:cs typeface="IBM Plex Sans"/>
              <a:sym typeface="IBM Plex Sans"/>
            </a:endParaRPr>
          </a:p>
        </p:txBody>
      </p:sp>
      <p:sp>
        <p:nvSpPr>
          <p:cNvPr id="1225" name="Google Shape;1225;g39bea683788_1_343"/>
          <p:cNvSpPr txBox="1"/>
          <p:nvPr/>
        </p:nvSpPr>
        <p:spPr>
          <a:xfrm>
            <a:off x="3148922"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226" name="Google Shape;1226;g39bea683788_1_343"/>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10</a:t>
            </a:fld>
            <a:endParaRPr sz="1200">
              <a:solidFill>
                <a:schemeClr val="dk1"/>
              </a:solidFill>
              <a:latin typeface="IBM Plex Sans"/>
              <a:ea typeface="IBM Plex Sans"/>
              <a:cs typeface="IBM Plex Sans"/>
              <a:sym typeface="IBM Plex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39bea683788_1_1286"/>
          <p:cNvSpPr/>
          <p:nvPr/>
        </p:nvSpPr>
        <p:spPr>
          <a:xfrm rot="5400000">
            <a:off x="2265400" y="-918400"/>
            <a:ext cx="1771500" cy="53799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32" name="Google Shape;1232;g39bea683788_1_1286"/>
          <p:cNvSpPr txBox="1"/>
          <p:nvPr/>
        </p:nvSpPr>
        <p:spPr>
          <a:xfrm>
            <a:off x="699596" y="1037341"/>
            <a:ext cx="2887200" cy="538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Early Bird Pricing</a:t>
            </a:r>
            <a:endParaRPr sz="1900">
              <a:solidFill>
                <a:schemeClr val="lt1"/>
              </a:solidFill>
              <a:latin typeface="IBM Plex Sans Medium"/>
              <a:ea typeface="IBM Plex Sans Medium"/>
              <a:cs typeface="IBM Plex Sans Medium"/>
              <a:sym typeface="IBM Plex Sans Medium"/>
            </a:endParaRPr>
          </a:p>
        </p:txBody>
      </p:sp>
      <p:sp>
        <p:nvSpPr>
          <p:cNvPr id="1233" name="Google Shape;1233;g39bea683788_1_1286"/>
          <p:cNvSpPr txBox="1"/>
          <p:nvPr/>
        </p:nvSpPr>
        <p:spPr>
          <a:xfrm>
            <a:off x="2684650" y="975923"/>
            <a:ext cx="2763300" cy="661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2700">
                <a:solidFill>
                  <a:srgbClr val="10BFEA"/>
                </a:solidFill>
                <a:latin typeface="IBM Plex Sans Medium"/>
                <a:ea typeface="IBM Plex Sans Medium"/>
                <a:cs typeface="IBM Plex Sans Medium"/>
                <a:sym typeface="IBM Plex Sans Medium"/>
              </a:rPr>
              <a:t>$50K</a:t>
            </a:r>
            <a:endParaRPr sz="2700">
              <a:solidFill>
                <a:srgbClr val="10BFEA"/>
              </a:solidFill>
              <a:latin typeface="IBM Plex Sans Medium"/>
              <a:ea typeface="IBM Plex Sans Medium"/>
              <a:cs typeface="IBM Plex Sans Medium"/>
              <a:sym typeface="IBM Plex Sans Medium"/>
            </a:endParaRPr>
          </a:p>
        </p:txBody>
      </p:sp>
      <p:sp>
        <p:nvSpPr>
          <p:cNvPr id="1234" name="Google Shape;1234;g39bea683788_1_1286"/>
          <p:cNvSpPr/>
          <p:nvPr/>
        </p:nvSpPr>
        <p:spPr>
          <a:xfrm rot="5400000">
            <a:off x="913633" y="1927500"/>
            <a:ext cx="4471500" cy="53763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35" name="Google Shape;1235;g39bea683788_1_1286"/>
          <p:cNvSpPr txBox="1"/>
          <p:nvPr/>
        </p:nvSpPr>
        <p:spPr>
          <a:xfrm>
            <a:off x="461103" y="2521480"/>
            <a:ext cx="53799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Attend/Network</a:t>
            </a:r>
            <a:endParaRPr sz="1900">
              <a:solidFill>
                <a:schemeClr val="lt1"/>
              </a:solidFill>
              <a:latin typeface="IBM Plex Sans Medium"/>
              <a:ea typeface="IBM Plex Sans Medium"/>
              <a:cs typeface="IBM Plex Sans Medium"/>
              <a:sym typeface="IBM Plex Sans Medium"/>
            </a:endParaRPr>
          </a:p>
        </p:txBody>
      </p:sp>
      <p:sp>
        <p:nvSpPr>
          <p:cNvPr id="1236" name="Google Shape;1236;g39bea683788_1_1286"/>
          <p:cNvSpPr txBox="1"/>
          <p:nvPr/>
        </p:nvSpPr>
        <p:spPr>
          <a:xfrm>
            <a:off x="640433" y="3019700"/>
            <a:ext cx="5253600" cy="3260700"/>
          </a:xfrm>
          <a:prstGeom prst="rect">
            <a:avLst/>
          </a:prstGeom>
          <a:noFill/>
          <a:ln>
            <a:noFill/>
          </a:ln>
        </p:spPr>
        <p:txBody>
          <a:bodyPr spcFirstLastPara="1" wrap="square" lIns="121900" tIns="121900" rIns="121900" bIns="121900" anchor="t" anchorCtr="0">
            <a:spAutoFit/>
          </a:bodyPr>
          <a:lstStyle/>
          <a:p>
            <a:pPr marL="190500" marR="0" lvl="0" indent="-158750" algn="l" rtl="0">
              <a:lnSpc>
                <a:spcPct val="115000"/>
              </a:lnSpc>
              <a:spcBef>
                <a:spcPts val="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Invite Only - 3 Sponsorships Available</a:t>
            </a:r>
            <a:endParaRPr sz="1300">
              <a:solidFill>
                <a:schemeClr val="lt1"/>
              </a:solidFill>
              <a:latin typeface="IBM Plex Sans"/>
              <a:ea typeface="IBM Plex Sans"/>
              <a:cs typeface="IBM Plex Sans"/>
              <a:sym typeface="IBM Plex Sans"/>
            </a:endParaRPr>
          </a:p>
          <a:p>
            <a:pPr marL="190500" marR="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CKO Attendance Passes (6 Passes)</a:t>
            </a:r>
            <a:endParaRPr sz="1300">
              <a:solidFill>
                <a:schemeClr val="lt1"/>
              </a:solidFill>
              <a:latin typeface="IBM Plex Sans"/>
              <a:ea typeface="IBM Plex Sans"/>
              <a:cs typeface="IBM Plex Sans"/>
              <a:sym typeface="IBM Plex Sans"/>
            </a:endParaRPr>
          </a:p>
          <a:p>
            <a:pPr marL="190500" marR="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Executive Meeting - Monday</a:t>
            </a:r>
            <a:endParaRPr sz="1300">
              <a:solidFill>
                <a:schemeClr val="lt1"/>
              </a:solidFill>
              <a:latin typeface="IBM Plex Sans"/>
              <a:ea typeface="IBM Plex Sans"/>
              <a:cs typeface="IBM Plex Sans"/>
              <a:sym typeface="IBM Plex Sans"/>
            </a:endParaRPr>
          </a:p>
          <a:p>
            <a:pPr marL="190500" marR="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VIP Executive Lunch – Monday (2 passes)</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Exclusive VIP Welcome Reception – Monday (2 passes)</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Attend Wednesday Keynotes</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Two Regional Outings (</a:t>
            </a:r>
            <a:r>
              <a:rPr lang="en-US" sz="1300" b="1">
                <a:solidFill>
                  <a:schemeClr val="lt1"/>
                </a:solidFill>
                <a:latin typeface="IBM Plex Sans"/>
                <a:ea typeface="IBM Plex Sans"/>
                <a:cs typeface="IBM Plex Sans"/>
                <a:sym typeface="IBM Plex Sans"/>
              </a:rPr>
              <a:t>2</a:t>
            </a:r>
            <a:r>
              <a:rPr lang="en-US" sz="1300">
                <a:solidFill>
                  <a:schemeClr val="lt1"/>
                </a:solidFill>
                <a:latin typeface="IBM Plex Sans"/>
                <a:ea typeface="IBM Plex Sans"/>
                <a:cs typeface="IBM Plex Sans"/>
                <a:sym typeface="IBM Plex Sans"/>
              </a:rPr>
              <a:t> attendees for both outings)</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0"/>
              </a:spcAft>
              <a:buClr>
                <a:schemeClr val="lt1"/>
              </a:buClr>
              <a:buSzPts val="1300"/>
              <a:buFont typeface="IBM Plex Sans Medium"/>
              <a:buChar char="●"/>
            </a:pPr>
            <a:r>
              <a:rPr lang="en-US" sz="1300" b="1">
                <a:solidFill>
                  <a:srgbClr val="10BFEA"/>
                </a:solidFill>
                <a:latin typeface="IBM Plex Sans"/>
                <a:ea typeface="IBM Plex Sans"/>
                <a:cs typeface="IBM Plex Sans"/>
                <a:sym typeface="IBM Plex Sans"/>
              </a:rPr>
              <a:t>NEW</a:t>
            </a:r>
            <a:r>
              <a:rPr lang="en-US" sz="1300">
                <a:solidFill>
                  <a:schemeClr val="lt1"/>
                </a:solidFill>
                <a:latin typeface="IBM Plex Sans"/>
                <a:ea typeface="IBM Plex Sans"/>
                <a:cs typeface="IBM Plex Sans"/>
                <a:sym typeface="IBM Plex Sans"/>
              </a:rPr>
              <a:t> Wednesday Sales &amp; Technical Team Outing (</a:t>
            </a:r>
            <a:r>
              <a:rPr lang="en-US" sz="1300" b="1">
                <a:solidFill>
                  <a:schemeClr val="lt1"/>
                </a:solidFill>
                <a:latin typeface="IBM Plex Sans"/>
                <a:ea typeface="IBM Plex Sans"/>
                <a:cs typeface="IBM Plex Sans"/>
                <a:sym typeface="IBM Plex Sans"/>
              </a:rPr>
              <a:t>2</a:t>
            </a:r>
            <a:r>
              <a:rPr lang="en-US" sz="1300">
                <a:solidFill>
                  <a:schemeClr val="lt1"/>
                </a:solidFill>
                <a:latin typeface="IBM Plex Sans"/>
                <a:ea typeface="IBM Plex Sans"/>
                <a:cs typeface="IBM Plex Sans"/>
                <a:sym typeface="IBM Plex Sans"/>
              </a:rPr>
              <a:t> Passes)</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Opportunity to Purchase Additional Attendee Passes (Up to </a:t>
            </a:r>
            <a:r>
              <a:rPr lang="en-US" sz="1300" b="1">
                <a:solidFill>
                  <a:schemeClr val="lt1"/>
                </a:solidFill>
                <a:latin typeface="IBM Plex Sans"/>
                <a:ea typeface="IBM Plex Sans"/>
                <a:cs typeface="IBM Plex Sans"/>
                <a:sym typeface="IBM Plex Sans"/>
              </a:rPr>
              <a:t>4</a:t>
            </a:r>
            <a:r>
              <a:rPr lang="en-US" sz="1300">
                <a:solidFill>
                  <a:schemeClr val="lt1"/>
                </a:solidFill>
                <a:latin typeface="IBM Plex Sans"/>
                <a:ea typeface="IBM Plex Sans"/>
                <a:cs typeface="IBM Plex Sans"/>
                <a:sym typeface="IBM Plex Sans"/>
              </a:rPr>
              <a:t>)</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Opportunity to Purchase Additional Marketing Add-Ons</a:t>
            </a:r>
            <a:endParaRPr sz="1300">
              <a:solidFill>
                <a:schemeClr val="lt1"/>
              </a:solidFill>
              <a:latin typeface="IBM Plex Sans"/>
              <a:ea typeface="IBM Plex Sans"/>
              <a:cs typeface="IBM Plex Sans"/>
              <a:sym typeface="IBM Plex Sans"/>
            </a:endParaRPr>
          </a:p>
          <a:p>
            <a:pPr marL="190500" lvl="0" indent="-158750" algn="l" rtl="0">
              <a:lnSpc>
                <a:spcPct val="115000"/>
              </a:lnSpc>
              <a:spcBef>
                <a:spcPts val="400"/>
              </a:spcBef>
              <a:spcAft>
                <a:spcPts val="400"/>
              </a:spcAft>
              <a:buClr>
                <a:schemeClr val="lt1"/>
              </a:buClr>
              <a:buSzPts val="1300"/>
              <a:buFont typeface="IBM Plex Sans"/>
              <a:buChar char="●"/>
            </a:pPr>
            <a:r>
              <a:rPr lang="en-US" sz="1300">
                <a:solidFill>
                  <a:schemeClr val="lt1"/>
                </a:solidFill>
                <a:latin typeface="IBM Plex Sans"/>
                <a:ea typeface="IBM Plex Sans"/>
                <a:cs typeface="IBM Plex Sans"/>
                <a:sym typeface="IBM Plex Sans"/>
              </a:rPr>
              <a:t>Attend VRM and Marketing Insights Sessions Tuesday</a:t>
            </a:r>
            <a:endParaRPr sz="1300">
              <a:solidFill>
                <a:schemeClr val="lt1"/>
              </a:solidFill>
              <a:latin typeface="IBM Plex Sans"/>
              <a:ea typeface="IBM Plex Sans"/>
              <a:cs typeface="IBM Plex Sans"/>
              <a:sym typeface="IBM Plex Sans"/>
            </a:endParaRPr>
          </a:p>
        </p:txBody>
      </p:sp>
      <p:sp>
        <p:nvSpPr>
          <p:cNvPr id="1237" name="Google Shape;1237;g39bea683788_1_1286"/>
          <p:cNvSpPr/>
          <p:nvPr/>
        </p:nvSpPr>
        <p:spPr>
          <a:xfrm rot="5400000">
            <a:off x="7981250" y="-976383"/>
            <a:ext cx="1878000" cy="56211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38" name="Google Shape;1238;g39bea683788_1_1286"/>
          <p:cNvSpPr txBox="1"/>
          <p:nvPr/>
        </p:nvSpPr>
        <p:spPr>
          <a:xfrm>
            <a:off x="6123966" y="1059367"/>
            <a:ext cx="56211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Speaking Opportunities</a:t>
            </a:r>
            <a:endParaRPr sz="1900">
              <a:solidFill>
                <a:schemeClr val="lt1"/>
              </a:solidFill>
              <a:latin typeface="IBM Plex Sans Medium"/>
              <a:ea typeface="IBM Plex Sans Medium"/>
              <a:cs typeface="IBM Plex Sans Medium"/>
              <a:sym typeface="IBM Plex Sans Medium"/>
            </a:endParaRPr>
          </a:p>
        </p:txBody>
      </p:sp>
      <p:sp>
        <p:nvSpPr>
          <p:cNvPr id="1239" name="Google Shape;1239;g39bea683788_1_1286"/>
          <p:cNvSpPr txBox="1"/>
          <p:nvPr/>
        </p:nvSpPr>
        <p:spPr>
          <a:xfrm>
            <a:off x="6776284" y="1577983"/>
            <a:ext cx="4961700" cy="446400"/>
          </a:xfrm>
          <a:prstGeom prst="rect">
            <a:avLst/>
          </a:prstGeom>
          <a:noFill/>
          <a:ln>
            <a:noFill/>
          </a:ln>
        </p:spPr>
        <p:txBody>
          <a:bodyPr spcFirstLastPara="1" wrap="square" lIns="121900" tIns="121900" rIns="121900" bIns="121900" anchor="t" anchorCtr="0">
            <a:spAutoFit/>
          </a:bodyPr>
          <a:lstStyle/>
          <a:p>
            <a:pPr marL="190500" lvl="0" indent="-158750" algn="l" rtl="0">
              <a:lnSpc>
                <a:spcPct val="115000"/>
              </a:lnSpc>
              <a:spcBef>
                <a:spcPts val="1600"/>
              </a:spcBef>
              <a:spcAft>
                <a:spcPts val="0"/>
              </a:spcAft>
              <a:buClr>
                <a:schemeClr val="lt1"/>
              </a:buClr>
              <a:buSzPts val="1300"/>
              <a:buFont typeface="IBM Plex Sans Medium"/>
              <a:buChar char="●"/>
            </a:pPr>
            <a:r>
              <a:rPr lang="en-US" sz="1300">
                <a:solidFill>
                  <a:schemeClr val="lt1"/>
                </a:solidFill>
                <a:latin typeface="IBM Plex Sans Medium"/>
                <a:ea typeface="IBM Plex Sans Medium"/>
                <a:cs typeface="IBM Plex Sans Medium"/>
                <a:sym typeface="IBM Plex Sans Medium"/>
              </a:rPr>
              <a:t>Tiger Cage Presentation to Sales Only</a:t>
            </a:r>
            <a:endParaRPr sz="1300">
              <a:solidFill>
                <a:schemeClr val="lt1"/>
              </a:solidFill>
              <a:latin typeface="IBM Plex Sans Medium"/>
              <a:ea typeface="IBM Plex Sans Medium"/>
              <a:cs typeface="IBM Plex Sans Medium"/>
              <a:sym typeface="IBM Plex Sans Medium"/>
            </a:endParaRPr>
          </a:p>
        </p:txBody>
      </p:sp>
      <p:sp>
        <p:nvSpPr>
          <p:cNvPr id="1240" name="Google Shape;1240;g39bea683788_1_1286"/>
          <p:cNvSpPr/>
          <p:nvPr/>
        </p:nvSpPr>
        <p:spPr>
          <a:xfrm rot="5400000">
            <a:off x="7845017" y="977016"/>
            <a:ext cx="2179200" cy="56211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41" name="Google Shape;1241;g39bea683788_1_1286"/>
          <p:cNvSpPr txBox="1"/>
          <p:nvPr/>
        </p:nvSpPr>
        <p:spPr>
          <a:xfrm>
            <a:off x="6109600" y="3000501"/>
            <a:ext cx="56211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On-Site Branding</a:t>
            </a:r>
            <a:endParaRPr sz="1900">
              <a:solidFill>
                <a:schemeClr val="lt1"/>
              </a:solidFill>
              <a:latin typeface="IBM Plex Sans Medium"/>
              <a:ea typeface="IBM Plex Sans Medium"/>
              <a:cs typeface="IBM Plex Sans Medium"/>
              <a:sym typeface="IBM Plex Sans Medium"/>
            </a:endParaRPr>
          </a:p>
        </p:txBody>
      </p:sp>
      <p:sp>
        <p:nvSpPr>
          <p:cNvPr id="1242" name="Google Shape;1242;g39bea683788_1_1286"/>
          <p:cNvSpPr txBox="1"/>
          <p:nvPr/>
        </p:nvSpPr>
        <p:spPr>
          <a:xfrm>
            <a:off x="6776300" y="3526950"/>
            <a:ext cx="4624800" cy="446400"/>
          </a:xfrm>
          <a:prstGeom prst="rect">
            <a:avLst/>
          </a:prstGeom>
          <a:noFill/>
          <a:ln>
            <a:noFill/>
          </a:ln>
        </p:spPr>
        <p:txBody>
          <a:bodyPr spcFirstLastPara="1" wrap="square" lIns="121900" tIns="121900" rIns="121900" bIns="121900" anchor="t" anchorCtr="0">
            <a:spAutoFit/>
          </a:bodyPr>
          <a:lstStyle/>
          <a:p>
            <a:pPr marL="228600" lvl="0" indent="-158750" algn="l" rtl="0">
              <a:lnSpc>
                <a:spcPct val="115000"/>
              </a:lnSpc>
              <a:spcBef>
                <a:spcPts val="1600"/>
              </a:spcBef>
              <a:spcAft>
                <a:spcPts val="0"/>
              </a:spcAft>
              <a:buClr>
                <a:schemeClr val="lt1"/>
              </a:buClr>
              <a:buSzPts val="1300"/>
              <a:buFont typeface="IBM Plex Sans Medium"/>
              <a:buChar char="●"/>
            </a:pPr>
            <a:r>
              <a:rPr lang="en-US" sz="1300">
                <a:solidFill>
                  <a:schemeClr val="lt1"/>
                </a:solidFill>
                <a:latin typeface="IBM Plex Sans Medium"/>
                <a:ea typeface="IBM Plex Sans Medium"/>
                <a:cs typeface="IBM Plex Sans Medium"/>
                <a:sym typeface="IBM Plex Sans Medium"/>
              </a:rPr>
              <a:t>On-site Signage Inclusion</a:t>
            </a:r>
            <a:endParaRPr sz="1300">
              <a:solidFill>
                <a:schemeClr val="lt1"/>
              </a:solidFill>
              <a:latin typeface="IBM Plex Sans Medium"/>
              <a:ea typeface="IBM Plex Sans Medium"/>
              <a:cs typeface="IBM Plex Sans Medium"/>
              <a:sym typeface="IBM Plex Sans Medium"/>
            </a:endParaRPr>
          </a:p>
        </p:txBody>
      </p:sp>
      <p:sp>
        <p:nvSpPr>
          <p:cNvPr id="1243" name="Google Shape;1243;g39bea683788_1_1286"/>
          <p:cNvSpPr/>
          <p:nvPr/>
        </p:nvSpPr>
        <p:spPr>
          <a:xfrm rot="5400000">
            <a:off x="8062367" y="2672137"/>
            <a:ext cx="1744500" cy="56211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44" name="Google Shape;1244;g39bea683788_1_1286"/>
          <p:cNvSpPr txBox="1"/>
          <p:nvPr/>
        </p:nvSpPr>
        <p:spPr>
          <a:xfrm>
            <a:off x="6123966" y="4816851"/>
            <a:ext cx="56211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Pre/Post Branding</a:t>
            </a:r>
            <a:endParaRPr sz="1900">
              <a:solidFill>
                <a:schemeClr val="lt1"/>
              </a:solidFill>
              <a:latin typeface="IBM Plex Sans Medium"/>
              <a:ea typeface="IBM Plex Sans Medium"/>
              <a:cs typeface="IBM Plex Sans Medium"/>
              <a:sym typeface="IBM Plex Sans Medium"/>
            </a:endParaRPr>
          </a:p>
        </p:txBody>
      </p:sp>
      <p:sp>
        <p:nvSpPr>
          <p:cNvPr id="1245" name="Google Shape;1245;g39bea683788_1_1286"/>
          <p:cNvSpPr txBox="1"/>
          <p:nvPr/>
        </p:nvSpPr>
        <p:spPr>
          <a:xfrm>
            <a:off x="6776300" y="5369194"/>
            <a:ext cx="4639200" cy="446400"/>
          </a:xfrm>
          <a:prstGeom prst="rect">
            <a:avLst/>
          </a:prstGeom>
          <a:noFill/>
          <a:ln>
            <a:noFill/>
          </a:ln>
        </p:spPr>
        <p:txBody>
          <a:bodyPr spcFirstLastPara="1" wrap="square" lIns="121900" tIns="121900" rIns="121900" bIns="121900" anchor="t" anchorCtr="0">
            <a:spAutoFit/>
          </a:bodyPr>
          <a:lstStyle/>
          <a:p>
            <a:pPr marL="228600" lvl="0" indent="-158750" algn="l" rtl="0">
              <a:lnSpc>
                <a:spcPct val="115000"/>
              </a:lnSpc>
              <a:spcBef>
                <a:spcPts val="1600"/>
              </a:spcBef>
              <a:spcAft>
                <a:spcPts val="0"/>
              </a:spcAft>
              <a:buClr>
                <a:schemeClr val="lt1"/>
              </a:buClr>
              <a:buSzPts val="1300"/>
              <a:buFont typeface="IBM Plex Sans Medium"/>
              <a:buChar char="●"/>
            </a:pPr>
            <a:r>
              <a:rPr lang="en-US" sz="1300">
                <a:solidFill>
                  <a:schemeClr val="lt1"/>
                </a:solidFill>
                <a:latin typeface="IBM Plex Sans Medium"/>
                <a:ea typeface="IBM Plex Sans Medium"/>
                <a:cs typeface="IBM Plex Sans Medium"/>
                <a:sym typeface="IBM Plex Sans Medium"/>
              </a:rPr>
              <a:t>Full Attendee List Post-Event</a:t>
            </a:r>
            <a:endParaRPr sz="1300">
              <a:solidFill>
                <a:schemeClr val="lt1"/>
              </a:solidFill>
              <a:latin typeface="IBM Plex Sans Medium"/>
              <a:ea typeface="IBM Plex Sans Medium"/>
              <a:cs typeface="IBM Plex Sans Medium"/>
              <a:sym typeface="IBM Plex Sans Medium"/>
            </a:endParaRPr>
          </a:p>
        </p:txBody>
      </p:sp>
      <p:sp>
        <p:nvSpPr>
          <p:cNvPr id="1246" name="Google Shape;1246;g39bea683788_1_1286"/>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1247" name="Google Shape;1247;g39bea683788_1_1286"/>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lt1"/>
                </a:solidFill>
                <a:latin typeface="IBM Plex Sans"/>
                <a:ea typeface="IBM Plex Sans"/>
                <a:cs typeface="IBM Plex Sans"/>
                <a:sym typeface="IBM Plex Sans"/>
              </a:rPr>
              <a:t>11</a:t>
            </a:fld>
            <a:endParaRPr sz="1200">
              <a:solidFill>
                <a:schemeClr val="lt1"/>
              </a:solidFill>
              <a:latin typeface="IBM Plex Sans"/>
              <a:ea typeface="IBM Plex Sans"/>
              <a:cs typeface="IBM Plex Sans"/>
              <a:sym typeface="IBM Plex Sans"/>
            </a:endParaRPr>
          </a:p>
        </p:txBody>
      </p:sp>
      <p:sp>
        <p:nvSpPr>
          <p:cNvPr id="1248" name="Google Shape;1248;g39bea683788_1_1286"/>
          <p:cNvSpPr txBox="1"/>
          <p:nvPr/>
        </p:nvSpPr>
        <p:spPr>
          <a:xfrm>
            <a:off x="699590" y="1568106"/>
            <a:ext cx="2887200" cy="538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Standard Pricing</a:t>
            </a:r>
            <a:endParaRPr sz="1900">
              <a:solidFill>
                <a:schemeClr val="lt1"/>
              </a:solidFill>
              <a:latin typeface="IBM Plex Sans Medium"/>
              <a:ea typeface="IBM Plex Sans Medium"/>
              <a:cs typeface="IBM Plex Sans Medium"/>
              <a:sym typeface="IBM Plex Sans Medium"/>
            </a:endParaRPr>
          </a:p>
        </p:txBody>
      </p:sp>
      <p:sp>
        <p:nvSpPr>
          <p:cNvPr id="1249" name="Google Shape;1249;g39bea683788_1_1286"/>
          <p:cNvSpPr txBox="1"/>
          <p:nvPr/>
        </p:nvSpPr>
        <p:spPr>
          <a:xfrm>
            <a:off x="2684620" y="1506320"/>
            <a:ext cx="2763300" cy="661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2700">
                <a:solidFill>
                  <a:srgbClr val="10BFEA"/>
                </a:solidFill>
                <a:latin typeface="IBM Plex Sans Medium"/>
                <a:ea typeface="IBM Plex Sans Medium"/>
                <a:cs typeface="IBM Plex Sans Medium"/>
                <a:sym typeface="IBM Plex Sans Medium"/>
              </a:rPr>
              <a:t>$55K</a:t>
            </a:r>
            <a:endParaRPr sz="2700">
              <a:solidFill>
                <a:srgbClr val="10BFEA"/>
              </a:solidFill>
              <a:latin typeface="IBM Plex Sans Medium"/>
              <a:ea typeface="IBM Plex Sans Medium"/>
              <a:cs typeface="IBM Plex Sans Medium"/>
              <a:sym typeface="IBM Plex Sans Medium"/>
            </a:endParaRPr>
          </a:p>
        </p:txBody>
      </p:sp>
      <p:sp>
        <p:nvSpPr>
          <p:cNvPr id="1250" name="Google Shape;1250;g39bea683788_1_1286"/>
          <p:cNvSpPr txBox="1"/>
          <p:nvPr/>
        </p:nvSpPr>
        <p:spPr>
          <a:xfrm>
            <a:off x="5922974" y="175200"/>
            <a:ext cx="5900100" cy="5232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sz="2800">
                <a:solidFill>
                  <a:schemeClr val="lt1"/>
                </a:solidFill>
                <a:latin typeface="IBM Plex Sans Medium"/>
                <a:ea typeface="IBM Plex Sans Medium"/>
                <a:cs typeface="IBM Plex Sans Medium"/>
                <a:sym typeface="IBM Plex Sans Medium"/>
              </a:rPr>
              <a:t>Tiger Cage Sponsor - Invite Only</a:t>
            </a:r>
            <a:endParaRPr sz="2800">
              <a:solidFill>
                <a:schemeClr val="lt1"/>
              </a:solidFill>
              <a:latin typeface="IBM Plex Sans Medium"/>
              <a:ea typeface="IBM Plex Sans Medium"/>
              <a:cs typeface="IBM Plex Sans Medium"/>
              <a:sym typeface="IBM Plex Sa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317b4fb8988_1_76"/>
          <p:cNvSpPr txBox="1"/>
          <p:nvPr/>
        </p:nvSpPr>
        <p:spPr>
          <a:xfrm>
            <a:off x="-100" y="2929200"/>
            <a:ext cx="121920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5400">
                <a:solidFill>
                  <a:schemeClr val="lt1"/>
                </a:solidFill>
                <a:latin typeface="IBM Plex Sans Medium"/>
                <a:ea typeface="IBM Plex Sans Medium"/>
                <a:cs typeface="IBM Plex Sans Medium"/>
                <a:sym typeface="IBM Plex Sans Medium"/>
              </a:rPr>
              <a:t>Sponsor Showcase</a:t>
            </a:r>
            <a:endParaRPr sz="5400" i="0" u="none" strike="noStrike" cap="none">
              <a:solidFill>
                <a:srgbClr val="000000"/>
              </a:solidFill>
              <a:latin typeface="IBM Plex Sans Medium"/>
              <a:ea typeface="IBM Plex Sans Medium"/>
              <a:cs typeface="IBM Plex Sans Medium"/>
              <a:sym typeface="IBM Plex Sa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g39bea683788_1_1"/>
          <p:cNvSpPr txBox="1"/>
          <p:nvPr/>
        </p:nvSpPr>
        <p:spPr>
          <a:xfrm>
            <a:off x="863932" y="1190773"/>
            <a:ext cx="2480400" cy="574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1300"/>
              </a:spcAft>
              <a:buNone/>
            </a:pPr>
            <a:r>
              <a:rPr lang="en-US" sz="2100">
                <a:solidFill>
                  <a:schemeClr val="dk1"/>
                </a:solidFill>
                <a:latin typeface="IBM Plex Sans Medium"/>
                <a:ea typeface="IBM Plex Sans Medium"/>
                <a:cs typeface="IBM Plex Sans Medium"/>
                <a:sym typeface="IBM Plex Sans Medium"/>
              </a:rPr>
              <a:t>Role Breakdown</a:t>
            </a:r>
            <a:endParaRPr sz="2100">
              <a:solidFill>
                <a:schemeClr val="dk1"/>
              </a:solidFill>
              <a:latin typeface="IBM Plex Sans Medium"/>
              <a:ea typeface="IBM Plex Sans Medium"/>
              <a:cs typeface="IBM Plex Sans Medium"/>
              <a:sym typeface="IBM Plex Sans Medium"/>
            </a:endParaRPr>
          </a:p>
        </p:txBody>
      </p:sp>
      <p:sp>
        <p:nvSpPr>
          <p:cNvPr id="1262" name="Google Shape;1262;g39bea683788_1_1"/>
          <p:cNvSpPr txBox="1"/>
          <p:nvPr/>
        </p:nvSpPr>
        <p:spPr>
          <a:xfrm>
            <a:off x="678604" y="1581666"/>
            <a:ext cx="1518000" cy="8004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3600">
                <a:solidFill>
                  <a:srgbClr val="3333FF"/>
                </a:solidFill>
                <a:latin typeface="IBM Plex Sans SemiBold"/>
                <a:ea typeface="IBM Plex Sans SemiBold"/>
                <a:cs typeface="IBM Plex Sans SemiBold"/>
                <a:sym typeface="IBM Plex Sans SemiBold"/>
              </a:rPr>
              <a:t>33%</a:t>
            </a:r>
            <a:endParaRPr sz="3100">
              <a:solidFill>
                <a:srgbClr val="3333FF"/>
              </a:solidFill>
              <a:latin typeface="IBM Plex Sans SemiBold"/>
              <a:ea typeface="IBM Plex Sans SemiBold"/>
              <a:cs typeface="IBM Plex Sans SemiBold"/>
              <a:sym typeface="IBM Plex Sans SemiBold"/>
            </a:endParaRPr>
          </a:p>
        </p:txBody>
      </p:sp>
      <p:sp>
        <p:nvSpPr>
          <p:cNvPr id="1263" name="Google Shape;1263;g39bea683788_1_1"/>
          <p:cNvSpPr txBox="1"/>
          <p:nvPr/>
        </p:nvSpPr>
        <p:spPr>
          <a:xfrm>
            <a:off x="1924765" y="1742411"/>
            <a:ext cx="10263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a:solidFill>
                  <a:schemeClr val="dk1"/>
                </a:solidFill>
                <a:latin typeface="IBM Plex Sans Medium"/>
                <a:ea typeface="IBM Plex Sans Medium"/>
                <a:cs typeface="IBM Plex Sans Medium"/>
                <a:sym typeface="IBM Plex Sans Medium"/>
              </a:rPr>
              <a:t>Sales</a:t>
            </a:r>
            <a:endParaRPr sz="1600">
              <a:solidFill>
                <a:schemeClr val="dk1"/>
              </a:solidFill>
              <a:latin typeface="IBM Plex Sans Medium"/>
              <a:ea typeface="IBM Plex Sans Medium"/>
              <a:cs typeface="IBM Plex Sans Medium"/>
              <a:sym typeface="IBM Plex Sans Medium"/>
            </a:endParaRPr>
          </a:p>
        </p:txBody>
      </p:sp>
      <p:grpSp>
        <p:nvGrpSpPr>
          <p:cNvPr id="1264" name="Google Shape;1264;g39bea683788_1_1"/>
          <p:cNvGrpSpPr/>
          <p:nvPr/>
        </p:nvGrpSpPr>
        <p:grpSpPr>
          <a:xfrm>
            <a:off x="4460672" y="1545340"/>
            <a:ext cx="3306303" cy="800380"/>
            <a:chOff x="2589011" y="1283203"/>
            <a:chExt cx="2479789" cy="600300"/>
          </a:xfrm>
        </p:grpSpPr>
        <p:sp>
          <p:nvSpPr>
            <p:cNvPr id="1265" name="Google Shape;1265;g39bea683788_1_1"/>
            <p:cNvSpPr txBox="1"/>
            <p:nvPr/>
          </p:nvSpPr>
          <p:spPr>
            <a:xfrm>
              <a:off x="2589011" y="1283203"/>
              <a:ext cx="1138500" cy="600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3600">
                  <a:solidFill>
                    <a:srgbClr val="3333FF"/>
                  </a:solidFill>
                  <a:latin typeface="IBM Plex Sans SemiBold"/>
                  <a:ea typeface="IBM Plex Sans SemiBold"/>
                  <a:cs typeface="IBM Plex Sans SemiBold"/>
                  <a:sym typeface="IBM Plex Sans SemiBold"/>
                </a:rPr>
                <a:t>44%</a:t>
              </a:r>
              <a:endParaRPr sz="3100">
                <a:solidFill>
                  <a:srgbClr val="3333FF"/>
                </a:solidFill>
                <a:latin typeface="IBM Plex Sans SemiBold"/>
                <a:ea typeface="IBM Plex Sans SemiBold"/>
                <a:cs typeface="IBM Plex Sans SemiBold"/>
                <a:sym typeface="IBM Plex Sans SemiBold"/>
              </a:endParaRPr>
            </a:p>
          </p:txBody>
        </p:sp>
        <p:sp>
          <p:nvSpPr>
            <p:cNvPr id="1266" name="Google Shape;1266;g39bea683788_1_1"/>
            <p:cNvSpPr txBox="1"/>
            <p:nvPr/>
          </p:nvSpPr>
          <p:spPr>
            <a:xfrm>
              <a:off x="3495000" y="1403775"/>
              <a:ext cx="1573800" cy="427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a:solidFill>
                    <a:schemeClr val="dk1"/>
                  </a:solidFill>
                  <a:latin typeface="IBM Plex Sans Medium"/>
                  <a:ea typeface="IBM Plex Sans Medium"/>
                  <a:cs typeface="IBM Plex Sans Medium"/>
                  <a:sym typeface="IBM Plex Sans Medium"/>
                </a:rPr>
                <a:t>Pro Services</a:t>
              </a:r>
              <a:endParaRPr sz="2100">
                <a:solidFill>
                  <a:schemeClr val="dk1"/>
                </a:solidFill>
                <a:latin typeface="IBM Plex Sans Medium"/>
                <a:ea typeface="IBM Plex Sans Medium"/>
                <a:cs typeface="IBM Plex Sans Medium"/>
                <a:sym typeface="IBM Plex Sans Medium"/>
              </a:endParaRPr>
            </a:p>
          </p:txBody>
        </p:sp>
      </p:grpSp>
      <p:sp>
        <p:nvSpPr>
          <p:cNvPr id="1267" name="Google Shape;1267;g39bea683788_1_1"/>
          <p:cNvSpPr txBox="1"/>
          <p:nvPr/>
        </p:nvSpPr>
        <p:spPr>
          <a:xfrm>
            <a:off x="9164100" y="1533413"/>
            <a:ext cx="1518000" cy="8004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3600">
                <a:solidFill>
                  <a:srgbClr val="3333FF"/>
                </a:solidFill>
                <a:latin typeface="IBM Plex Sans SemiBold"/>
                <a:ea typeface="IBM Plex Sans SemiBold"/>
                <a:cs typeface="IBM Plex Sans SemiBold"/>
                <a:sym typeface="IBM Plex Sans SemiBold"/>
              </a:rPr>
              <a:t>23%</a:t>
            </a:r>
            <a:endParaRPr sz="3100">
              <a:solidFill>
                <a:srgbClr val="3333FF"/>
              </a:solidFill>
              <a:latin typeface="IBM Plex Sans SemiBold"/>
              <a:ea typeface="IBM Plex Sans SemiBold"/>
              <a:cs typeface="IBM Plex Sans SemiBold"/>
              <a:sym typeface="IBM Plex Sans SemiBold"/>
            </a:endParaRPr>
          </a:p>
        </p:txBody>
      </p:sp>
      <p:sp>
        <p:nvSpPr>
          <p:cNvPr id="1268" name="Google Shape;1268;g39bea683788_1_1"/>
          <p:cNvSpPr txBox="1"/>
          <p:nvPr/>
        </p:nvSpPr>
        <p:spPr>
          <a:xfrm>
            <a:off x="10446034" y="1694146"/>
            <a:ext cx="15180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a:solidFill>
                  <a:schemeClr val="dk1"/>
                </a:solidFill>
                <a:latin typeface="IBM Plex Sans Medium"/>
                <a:ea typeface="IBM Plex Sans Medium"/>
                <a:cs typeface="IBM Plex Sans Medium"/>
                <a:sym typeface="IBM Plex Sans Medium"/>
              </a:rPr>
              <a:t>Corporate</a:t>
            </a:r>
            <a:endParaRPr sz="2100">
              <a:solidFill>
                <a:schemeClr val="dk1"/>
              </a:solidFill>
              <a:latin typeface="IBM Plex Sans Medium"/>
              <a:ea typeface="IBM Plex Sans Medium"/>
              <a:cs typeface="IBM Plex Sans Medium"/>
              <a:sym typeface="IBM Plex Sans Medium"/>
            </a:endParaRPr>
          </a:p>
        </p:txBody>
      </p:sp>
      <p:pic>
        <p:nvPicPr>
          <p:cNvPr id="1269" name="Google Shape;1269;g39bea683788_1_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85397" y="2679532"/>
            <a:ext cx="4336040" cy="3417000"/>
          </a:xfrm>
          <a:prstGeom prst="rect">
            <a:avLst/>
          </a:prstGeom>
          <a:noFill/>
          <a:ln>
            <a:noFill/>
          </a:ln>
        </p:spPr>
      </p:pic>
      <p:sp>
        <p:nvSpPr>
          <p:cNvPr id="1270" name="Google Shape;1270;g39bea683788_1_1"/>
          <p:cNvSpPr txBox="1"/>
          <p:nvPr/>
        </p:nvSpPr>
        <p:spPr>
          <a:xfrm>
            <a:off x="1636957" y="2684419"/>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a:solidFill>
                  <a:schemeClr val="dk1"/>
                </a:solidFill>
                <a:latin typeface="IBM Plex Sans Medium"/>
                <a:ea typeface="IBM Plex Sans Medium"/>
                <a:cs typeface="IBM Plex Sans Medium"/>
                <a:sym typeface="IBM Plex Sans Medium"/>
              </a:rPr>
              <a:t> </a:t>
            </a:r>
            <a:r>
              <a:rPr lang="en-US" sz="1100">
                <a:solidFill>
                  <a:schemeClr val="dk1"/>
                </a:solidFill>
                <a:latin typeface="IBM Plex Sans Medium"/>
                <a:ea typeface="IBM Plex Sans Medium"/>
                <a:cs typeface="IBM Plex Sans Medium"/>
                <a:sym typeface="IBM Plex Sans Medium"/>
              </a:rPr>
              <a:t>Northwest</a:t>
            </a:r>
            <a:endParaRPr sz="1100" b="1">
              <a:solidFill>
                <a:schemeClr val="dk1"/>
              </a:solidFill>
              <a:latin typeface="IBM Plex Sans"/>
              <a:ea typeface="IBM Plex Sans"/>
              <a:cs typeface="IBM Plex Sans"/>
              <a:sym typeface="IBM Plex Sans"/>
            </a:endParaRPr>
          </a:p>
        </p:txBody>
      </p:sp>
      <p:sp>
        <p:nvSpPr>
          <p:cNvPr id="1271" name="Google Shape;1271;g39bea683788_1_1"/>
          <p:cNvSpPr txBox="1"/>
          <p:nvPr/>
        </p:nvSpPr>
        <p:spPr>
          <a:xfrm>
            <a:off x="1811388" y="2998518"/>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Southwest</a:t>
            </a:r>
            <a:endParaRPr sz="1100" b="1">
              <a:solidFill>
                <a:schemeClr val="dk1"/>
              </a:solidFill>
              <a:latin typeface="IBM Plex Sans"/>
              <a:ea typeface="IBM Plex Sans"/>
              <a:cs typeface="IBM Plex Sans"/>
              <a:sym typeface="IBM Plex Sans"/>
            </a:endParaRPr>
          </a:p>
        </p:txBody>
      </p:sp>
      <p:sp>
        <p:nvSpPr>
          <p:cNvPr id="1272" name="Google Shape;1272;g39bea683788_1_1"/>
          <p:cNvSpPr txBox="1"/>
          <p:nvPr/>
        </p:nvSpPr>
        <p:spPr>
          <a:xfrm>
            <a:off x="3344327" y="3319875"/>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 North Central</a:t>
            </a:r>
            <a:endParaRPr sz="1100" b="1">
              <a:solidFill>
                <a:schemeClr val="dk1"/>
              </a:solidFill>
              <a:latin typeface="IBM Plex Sans"/>
              <a:ea typeface="IBM Plex Sans"/>
              <a:cs typeface="IBM Plex Sans"/>
              <a:sym typeface="IBM Plex Sans"/>
            </a:endParaRPr>
          </a:p>
        </p:txBody>
      </p:sp>
      <p:sp>
        <p:nvSpPr>
          <p:cNvPr id="1273" name="Google Shape;1273;g39bea683788_1_1"/>
          <p:cNvSpPr txBox="1"/>
          <p:nvPr/>
        </p:nvSpPr>
        <p:spPr>
          <a:xfrm>
            <a:off x="2566565" y="3633974"/>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Heartland</a:t>
            </a:r>
            <a:endParaRPr sz="1100" b="1">
              <a:solidFill>
                <a:schemeClr val="dk1"/>
              </a:solidFill>
              <a:latin typeface="IBM Plex Sans"/>
              <a:ea typeface="IBM Plex Sans"/>
              <a:cs typeface="IBM Plex Sans"/>
              <a:sym typeface="IBM Plex Sans"/>
            </a:endParaRPr>
          </a:p>
        </p:txBody>
      </p:sp>
      <p:sp>
        <p:nvSpPr>
          <p:cNvPr id="1274" name="Google Shape;1274;g39bea683788_1_1"/>
          <p:cNvSpPr txBox="1"/>
          <p:nvPr/>
        </p:nvSpPr>
        <p:spPr>
          <a:xfrm>
            <a:off x="2531525" y="3962587"/>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Southeast</a:t>
            </a:r>
            <a:endParaRPr sz="1100" b="1">
              <a:solidFill>
                <a:schemeClr val="dk1"/>
              </a:solidFill>
              <a:latin typeface="IBM Plex Sans"/>
              <a:ea typeface="IBM Plex Sans"/>
              <a:cs typeface="IBM Plex Sans"/>
              <a:sym typeface="IBM Plex Sans"/>
            </a:endParaRPr>
          </a:p>
        </p:txBody>
      </p:sp>
      <p:sp>
        <p:nvSpPr>
          <p:cNvPr id="1275" name="Google Shape;1275;g39bea683788_1_1"/>
          <p:cNvSpPr txBox="1"/>
          <p:nvPr/>
        </p:nvSpPr>
        <p:spPr>
          <a:xfrm>
            <a:off x="3344327" y="4276686"/>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Mid-Atlantic</a:t>
            </a:r>
            <a:endParaRPr sz="1100" b="1">
              <a:solidFill>
                <a:schemeClr val="dk1"/>
              </a:solidFill>
              <a:latin typeface="IBM Plex Sans"/>
              <a:ea typeface="IBM Plex Sans"/>
              <a:cs typeface="IBM Plex Sans"/>
              <a:sym typeface="IBM Plex Sans"/>
            </a:endParaRPr>
          </a:p>
        </p:txBody>
      </p:sp>
      <p:sp>
        <p:nvSpPr>
          <p:cNvPr id="1276" name="Google Shape;1276;g39bea683788_1_1"/>
          <p:cNvSpPr txBox="1"/>
          <p:nvPr/>
        </p:nvSpPr>
        <p:spPr>
          <a:xfrm>
            <a:off x="2950232" y="4597134"/>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Northeast</a:t>
            </a:r>
            <a:endParaRPr sz="1100" b="1">
              <a:solidFill>
                <a:schemeClr val="dk1"/>
              </a:solidFill>
              <a:latin typeface="IBM Plex Sans"/>
              <a:ea typeface="IBM Plex Sans"/>
              <a:cs typeface="IBM Plex Sans"/>
              <a:sym typeface="IBM Plex Sans"/>
            </a:endParaRPr>
          </a:p>
        </p:txBody>
      </p:sp>
      <p:sp>
        <p:nvSpPr>
          <p:cNvPr id="1277" name="Google Shape;1277;g39bea683788_1_1"/>
          <p:cNvSpPr txBox="1"/>
          <p:nvPr/>
        </p:nvSpPr>
        <p:spPr>
          <a:xfrm>
            <a:off x="2845369" y="4903081"/>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Federal</a:t>
            </a:r>
            <a:endParaRPr sz="1100" b="1">
              <a:solidFill>
                <a:schemeClr val="dk1"/>
              </a:solidFill>
              <a:latin typeface="IBM Plex Sans"/>
              <a:ea typeface="IBM Plex Sans"/>
              <a:cs typeface="IBM Plex Sans"/>
              <a:sym typeface="IBM Plex Sans"/>
            </a:endParaRPr>
          </a:p>
        </p:txBody>
      </p:sp>
      <p:sp>
        <p:nvSpPr>
          <p:cNvPr id="1278" name="Google Shape;1278;g39bea683788_1_1"/>
          <p:cNvSpPr txBox="1"/>
          <p:nvPr/>
        </p:nvSpPr>
        <p:spPr>
          <a:xfrm>
            <a:off x="4778204" y="5221711"/>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Pro Services</a:t>
            </a:r>
            <a:endParaRPr sz="1100" b="1">
              <a:solidFill>
                <a:schemeClr val="dk1"/>
              </a:solidFill>
              <a:latin typeface="IBM Plex Sans"/>
              <a:ea typeface="IBM Plex Sans"/>
              <a:cs typeface="IBM Plex Sans"/>
              <a:sym typeface="IBM Plex Sans"/>
            </a:endParaRPr>
          </a:p>
        </p:txBody>
      </p:sp>
      <p:sp>
        <p:nvSpPr>
          <p:cNvPr id="1279" name="Google Shape;1279;g39bea683788_1_1"/>
          <p:cNvSpPr txBox="1"/>
          <p:nvPr/>
        </p:nvSpPr>
        <p:spPr>
          <a:xfrm>
            <a:off x="4920901" y="5529454"/>
            <a:ext cx="1775100" cy="3093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100">
                <a:solidFill>
                  <a:schemeClr val="dk1"/>
                </a:solidFill>
                <a:latin typeface="IBM Plex Sans Medium"/>
                <a:ea typeface="IBM Plex Sans Medium"/>
                <a:cs typeface="IBM Plex Sans Medium"/>
                <a:sym typeface="IBM Plex Sans Medium"/>
              </a:rPr>
              <a:t> Corporate</a:t>
            </a:r>
            <a:endParaRPr sz="1100" b="1">
              <a:solidFill>
                <a:schemeClr val="dk1"/>
              </a:solidFill>
              <a:latin typeface="IBM Plex Sans"/>
              <a:ea typeface="IBM Plex Sans"/>
              <a:cs typeface="IBM Plex Sans"/>
              <a:sym typeface="IBM Plex Sans"/>
            </a:endParaRPr>
          </a:p>
        </p:txBody>
      </p:sp>
      <p:sp>
        <p:nvSpPr>
          <p:cNvPr id="1280" name="Google Shape;1280;g39bea683788_1_1"/>
          <p:cNvSpPr txBox="1"/>
          <p:nvPr/>
        </p:nvSpPr>
        <p:spPr>
          <a:xfrm>
            <a:off x="867279" y="2706191"/>
            <a:ext cx="4947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1.2%</a:t>
            </a:r>
            <a:endParaRPr sz="1000" b="1">
              <a:solidFill>
                <a:schemeClr val="dk1"/>
              </a:solidFill>
              <a:latin typeface="IBM Plex Sans"/>
              <a:ea typeface="IBM Plex Sans"/>
              <a:cs typeface="IBM Plex Sans"/>
              <a:sym typeface="IBM Plex Sans"/>
            </a:endParaRPr>
          </a:p>
        </p:txBody>
      </p:sp>
      <p:sp>
        <p:nvSpPr>
          <p:cNvPr id="1281" name="Google Shape;1281;g39bea683788_1_1"/>
          <p:cNvSpPr txBox="1"/>
          <p:nvPr/>
        </p:nvSpPr>
        <p:spPr>
          <a:xfrm>
            <a:off x="867279" y="3020290"/>
            <a:ext cx="4947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2.3%</a:t>
            </a:r>
            <a:endParaRPr sz="1000" b="1">
              <a:solidFill>
                <a:schemeClr val="dk1"/>
              </a:solidFill>
              <a:latin typeface="IBM Plex Sans"/>
              <a:ea typeface="IBM Plex Sans"/>
              <a:cs typeface="IBM Plex Sans"/>
              <a:sym typeface="IBM Plex Sans"/>
            </a:endParaRPr>
          </a:p>
        </p:txBody>
      </p:sp>
      <p:sp>
        <p:nvSpPr>
          <p:cNvPr id="1282" name="Google Shape;1282;g39bea683788_1_1"/>
          <p:cNvSpPr txBox="1"/>
          <p:nvPr/>
        </p:nvSpPr>
        <p:spPr>
          <a:xfrm>
            <a:off x="867279" y="3334404"/>
            <a:ext cx="6231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11.7%</a:t>
            </a:r>
            <a:endParaRPr sz="1000" b="1">
              <a:solidFill>
                <a:schemeClr val="dk1"/>
              </a:solidFill>
              <a:latin typeface="IBM Plex Sans"/>
              <a:ea typeface="IBM Plex Sans"/>
              <a:cs typeface="IBM Plex Sans"/>
              <a:sym typeface="IBM Plex Sans"/>
            </a:endParaRPr>
          </a:p>
        </p:txBody>
      </p:sp>
      <p:sp>
        <p:nvSpPr>
          <p:cNvPr id="1283" name="Google Shape;1283;g39bea683788_1_1"/>
          <p:cNvSpPr txBox="1"/>
          <p:nvPr/>
        </p:nvSpPr>
        <p:spPr>
          <a:xfrm>
            <a:off x="867279" y="3648488"/>
            <a:ext cx="4947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6.9%</a:t>
            </a:r>
            <a:endParaRPr sz="1000" b="1">
              <a:solidFill>
                <a:schemeClr val="dk1"/>
              </a:solidFill>
              <a:latin typeface="IBM Plex Sans"/>
              <a:ea typeface="IBM Plex Sans"/>
              <a:cs typeface="IBM Plex Sans"/>
              <a:sym typeface="IBM Plex Sans"/>
            </a:endParaRPr>
          </a:p>
        </p:txBody>
      </p:sp>
      <p:sp>
        <p:nvSpPr>
          <p:cNvPr id="1284" name="Google Shape;1284;g39bea683788_1_1"/>
          <p:cNvSpPr txBox="1"/>
          <p:nvPr/>
        </p:nvSpPr>
        <p:spPr>
          <a:xfrm>
            <a:off x="867279" y="3962587"/>
            <a:ext cx="4947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6.7%</a:t>
            </a:r>
            <a:endParaRPr sz="1000" b="1">
              <a:solidFill>
                <a:schemeClr val="dk1"/>
              </a:solidFill>
              <a:latin typeface="IBM Plex Sans"/>
              <a:ea typeface="IBM Plex Sans"/>
              <a:cs typeface="IBM Plex Sans"/>
              <a:sym typeface="IBM Plex Sans"/>
            </a:endParaRPr>
          </a:p>
        </p:txBody>
      </p:sp>
      <p:sp>
        <p:nvSpPr>
          <p:cNvPr id="1285" name="Google Shape;1285;g39bea683788_1_1"/>
          <p:cNvSpPr txBox="1"/>
          <p:nvPr/>
        </p:nvSpPr>
        <p:spPr>
          <a:xfrm>
            <a:off x="867279" y="4276670"/>
            <a:ext cx="6231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11.6%</a:t>
            </a:r>
            <a:endParaRPr sz="1000" b="1">
              <a:solidFill>
                <a:schemeClr val="dk1"/>
              </a:solidFill>
              <a:latin typeface="IBM Plex Sans"/>
              <a:ea typeface="IBM Plex Sans"/>
              <a:cs typeface="IBM Plex Sans"/>
              <a:sym typeface="IBM Plex Sans"/>
            </a:endParaRPr>
          </a:p>
        </p:txBody>
      </p:sp>
      <p:sp>
        <p:nvSpPr>
          <p:cNvPr id="1286" name="Google Shape;1286;g39bea683788_1_1"/>
          <p:cNvSpPr txBox="1"/>
          <p:nvPr/>
        </p:nvSpPr>
        <p:spPr>
          <a:xfrm>
            <a:off x="867279" y="4609837"/>
            <a:ext cx="4947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9.2%</a:t>
            </a:r>
            <a:endParaRPr sz="1000" b="1">
              <a:solidFill>
                <a:schemeClr val="dk1"/>
              </a:solidFill>
              <a:latin typeface="IBM Plex Sans"/>
              <a:ea typeface="IBM Plex Sans"/>
              <a:cs typeface="IBM Plex Sans"/>
              <a:sym typeface="IBM Plex Sans"/>
            </a:endParaRPr>
          </a:p>
        </p:txBody>
      </p:sp>
      <p:sp>
        <p:nvSpPr>
          <p:cNvPr id="1287" name="Google Shape;1287;g39bea683788_1_1"/>
          <p:cNvSpPr txBox="1"/>
          <p:nvPr/>
        </p:nvSpPr>
        <p:spPr>
          <a:xfrm>
            <a:off x="867279" y="4930277"/>
            <a:ext cx="4947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8.6%</a:t>
            </a:r>
            <a:endParaRPr sz="1000" b="1">
              <a:solidFill>
                <a:schemeClr val="dk1"/>
              </a:solidFill>
              <a:latin typeface="IBM Plex Sans"/>
              <a:ea typeface="IBM Plex Sans"/>
              <a:cs typeface="IBM Plex Sans"/>
              <a:sym typeface="IBM Plex Sans"/>
            </a:endParaRPr>
          </a:p>
        </p:txBody>
      </p:sp>
      <p:sp>
        <p:nvSpPr>
          <p:cNvPr id="1288" name="Google Shape;1288;g39bea683788_1_1"/>
          <p:cNvSpPr txBox="1"/>
          <p:nvPr/>
        </p:nvSpPr>
        <p:spPr>
          <a:xfrm>
            <a:off x="867279" y="5250737"/>
            <a:ext cx="5871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20.5%</a:t>
            </a:r>
            <a:endParaRPr sz="1000" b="1">
              <a:solidFill>
                <a:schemeClr val="dk1"/>
              </a:solidFill>
              <a:latin typeface="IBM Plex Sans"/>
              <a:ea typeface="IBM Plex Sans"/>
              <a:cs typeface="IBM Plex Sans"/>
              <a:sym typeface="IBM Plex Sans"/>
            </a:endParaRPr>
          </a:p>
        </p:txBody>
      </p:sp>
      <p:sp>
        <p:nvSpPr>
          <p:cNvPr id="1289" name="Google Shape;1289;g39bea683788_1_1"/>
          <p:cNvSpPr txBox="1"/>
          <p:nvPr/>
        </p:nvSpPr>
        <p:spPr>
          <a:xfrm>
            <a:off x="867279" y="5571204"/>
            <a:ext cx="623100" cy="294000"/>
          </a:xfrm>
          <a:prstGeom prst="rect">
            <a:avLst/>
          </a:prstGeom>
          <a:noFill/>
          <a:ln>
            <a:noFill/>
          </a:ln>
        </p:spPr>
        <p:txBody>
          <a:bodyPr spcFirstLastPara="1" wrap="square" lIns="69300" tIns="69300" rIns="69300" bIns="69300" anchor="t" anchorCtr="0">
            <a:spAutoFit/>
          </a:bodyPr>
          <a:lstStyle/>
          <a:p>
            <a:pPr marL="0" lvl="0" indent="0" algn="l" rtl="0">
              <a:lnSpc>
                <a:spcPct val="115000"/>
              </a:lnSpc>
              <a:spcBef>
                <a:spcPts val="900"/>
              </a:spcBef>
              <a:spcAft>
                <a:spcPts val="900"/>
              </a:spcAft>
              <a:buNone/>
            </a:pPr>
            <a:r>
              <a:rPr lang="en-US" sz="1000" b="1">
                <a:solidFill>
                  <a:schemeClr val="dk1"/>
                </a:solidFill>
                <a:latin typeface="IBM Plex Sans"/>
                <a:ea typeface="IBM Plex Sans"/>
                <a:cs typeface="IBM Plex Sans"/>
                <a:sym typeface="IBM Plex Sans"/>
              </a:rPr>
              <a:t>21.3%</a:t>
            </a:r>
            <a:endParaRPr sz="1000" b="1">
              <a:solidFill>
                <a:schemeClr val="dk1"/>
              </a:solidFill>
              <a:latin typeface="IBM Plex Sans"/>
              <a:ea typeface="IBM Plex Sans"/>
              <a:cs typeface="IBM Plex Sans"/>
              <a:sym typeface="IBM Plex Sans"/>
            </a:endParaRPr>
          </a:p>
        </p:txBody>
      </p:sp>
      <p:sp>
        <p:nvSpPr>
          <p:cNvPr id="1290" name="Google Shape;1290;g39bea683788_1_1"/>
          <p:cNvSpPr txBox="1"/>
          <p:nvPr/>
        </p:nvSpPr>
        <p:spPr>
          <a:xfrm>
            <a:off x="6188133" y="96891"/>
            <a:ext cx="5604900" cy="677100"/>
          </a:xfrm>
          <a:prstGeom prst="rect">
            <a:avLst/>
          </a:prstGeom>
          <a:noFill/>
          <a:ln>
            <a:noFill/>
          </a:ln>
        </p:spPr>
        <p:txBody>
          <a:bodyPr spcFirstLastPara="1" wrap="square" lIns="121900" tIns="121900" rIns="121900" bIns="121900" anchor="t" anchorCtr="0">
            <a:spAutoFit/>
          </a:bodyPr>
          <a:lstStyle/>
          <a:p>
            <a:pPr marL="0" lvl="0" indent="0" algn="r" rtl="0">
              <a:lnSpc>
                <a:spcPct val="115000"/>
              </a:lnSpc>
              <a:spcBef>
                <a:spcPts val="1600"/>
              </a:spcBef>
              <a:spcAft>
                <a:spcPts val="1600"/>
              </a:spcAft>
              <a:buNone/>
            </a:pPr>
            <a:r>
              <a:rPr lang="en-US" sz="2800">
                <a:solidFill>
                  <a:schemeClr val="lt1"/>
                </a:solidFill>
                <a:latin typeface="IBM Plex Sans Medium"/>
                <a:ea typeface="IBM Plex Sans Medium"/>
                <a:cs typeface="IBM Plex Sans Medium"/>
                <a:sym typeface="IBM Plex Sans Medium"/>
              </a:rPr>
              <a:t>Who Attends?</a:t>
            </a:r>
            <a:endParaRPr sz="2800">
              <a:solidFill>
                <a:schemeClr val="lt1"/>
              </a:solidFill>
              <a:latin typeface="IBM Plex Sans Medium"/>
              <a:ea typeface="IBM Plex Sans Medium"/>
              <a:cs typeface="IBM Plex Sans Medium"/>
              <a:sym typeface="IBM Plex Sans Medium"/>
            </a:endParaRPr>
          </a:p>
        </p:txBody>
      </p:sp>
      <p:sp>
        <p:nvSpPr>
          <p:cNvPr id="1291" name="Google Shape;1291;g39bea683788_1_1"/>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292" name="Google Shape;1292;g39bea683788_1_1"/>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13</a:t>
            </a:fld>
            <a:endParaRPr sz="1200">
              <a:solidFill>
                <a:schemeClr val="dk1"/>
              </a:solidFill>
              <a:latin typeface="IBM Plex Sans"/>
              <a:ea typeface="IBM Plex Sans"/>
              <a:cs typeface="IBM Plex Sans"/>
              <a:sym typeface="IBM Plex Sans"/>
            </a:endParaRPr>
          </a:p>
        </p:txBody>
      </p:sp>
      <p:pic>
        <p:nvPicPr>
          <p:cNvPr id="1293" name="Google Shape;1293;g39bea683788_1_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3257321">
            <a:off x="6797218" y="2807970"/>
            <a:ext cx="3141230" cy="3141230"/>
          </a:xfrm>
          <a:prstGeom prst="rect">
            <a:avLst/>
          </a:prstGeom>
          <a:noFill/>
          <a:ln>
            <a:noFill/>
          </a:ln>
        </p:spPr>
      </p:pic>
      <p:sp>
        <p:nvSpPr>
          <p:cNvPr id="1294" name="Google Shape;1294;g39bea683788_1_1"/>
          <p:cNvSpPr txBox="1"/>
          <p:nvPr/>
        </p:nvSpPr>
        <p:spPr>
          <a:xfrm>
            <a:off x="7987430" y="4071970"/>
            <a:ext cx="760800" cy="636300"/>
          </a:xfrm>
          <a:prstGeom prst="rect">
            <a:avLst/>
          </a:prstGeom>
          <a:noFill/>
          <a:ln>
            <a:noFill/>
          </a:ln>
        </p:spPr>
        <p:txBody>
          <a:bodyPr spcFirstLastPara="1" wrap="square" lIns="69300" tIns="69300" rIns="69300" bIns="69300" anchor="t" anchorCtr="0">
            <a:spAutoFit/>
          </a:bodyPr>
          <a:lstStyle/>
          <a:p>
            <a:pPr marL="0" lvl="0" indent="0" algn="ctr" rtl="0">
              <a:lnSpc>
                <a:spcPct val="115000"/>
              </a:lnSpc>
              <a:spcBef>
                <a:spcPts val="900"/>
              </a:spcBef>
              <a:spcAft>
                <a:spcPts val="900"/>
              </a:spcAft>
              <a:buNone/>
            </a:pPr>
            <a:r>
              <a:rPr lang="en-US" sz="1500" b="1">
                <a:solidFill>
                  <a:schemeClr val="dk1"/>
                </a:solidFill>
                <a:latin typeface="IBM Plex Sans"/>
                <a:ea typeface="IBM Plex Sans"/>
                <a:cs typeface="IBM Plex Sans"/>
                <a:sym typeface="IBM Plex Sans"/>
              </a:rPr>
              <a:t>TOTAL 1190</a:t>
            </a:r>
            <a:endParaRPr sz="1500" b="1">
              <a:solidFill>
                <a:schemeClr val="dk1"/>
              </a:solidFill>
              <a:latin typeface="IBM Plex Sans"/>
              <a:ea typeface="IBM Plex Sans"/>
              <a:cs typeface="IBM Plex Sans"/>
              <a:sym typeface="IBM Plex Sans"/>
            </a:endParaRPr>
          </a:p>
        </p:txBody>
      </p:sp>
      <p:cxnSp>
        <p:nvCxnSpPr>
          <p:cNvPr id="1295" name="Google Shape;1295;g39bea683788_1_1"/>
          <p:cNvCxnSpPr/>
          <p:nvPr/>
        </p:nvCxnSpPr>
        <p:spPr>
          <a:xfrm rot="10800000">
            <a:off x="6758600" y="3415870"/>
            <a:ext cx="488400" cy="310800"/>
          </a:xfrm>
          <a:prstGeom prst="straightConnector1">
            <a:avLst/>
          </a:prstGeom>
          <a:noFill/>
          <a:ln w="12700" cap="flat" cmpd="sng">
            <a:solidFill>
              <a:schemeClr val="dk1"/>
            </a:solidFill>
            <a:prstDash val="solid"/>
            <a:round/>
            <a:headEnd type="none" w="med" len="med"/>
            <a:tailEnd type="none" w="med" len="med"/>
          </a:ln>
        </p:spPr>
      </p:cxnSp>
      <p:sp>
        <p:nvSpPr>
          <p:cNvPr id="1296" name="Google Shape;1296;g39bea683788_1_1"/>
          <p:cNvSpPr txBox="1"/>
          <p:nvPr/>
        </p:nvSpPr>
        <p:spPr>
          <a:xfrm>
            <a:off x="5390537" y="2865037"/>
            <a:ext cx="1631100" cy="891000"/>
          </a:xfrm>
          <a:prstGeom prst="rect">
            <a:avLst/>
          </a:prstGeom>
          <a:noFill/>
          <a:ln>
            <a:noFill/>
          </a:ln>
        </p:spPr>
        <p:txBody>
          <a:bodyPr spcFirstLastPara="1" wrap="square" lIns="69300" tIns="69300" rIns="69300" bIns="69300" anchor="t" anchorCtr="0">
            <a:spAutoFit/>
          </a:bodyPr>
          <a:lstStyle/>
          <a:p>
            <a:pPr marL="0" lvl="0" indent="0" algn="ctr" rtl="0">
              <a:lnSpc>
                <a:spcPct val="115000"/>
              </a:lnSpc>
              <a:spcBef>
                <a:spcPts val="900"/>
              </a:spcBef>
              <a:spcAft>
                <a:spcPts val="900"/>
              </a:spcAft>
              <a:buNone/>
            </a:pPr>
            <a:r>
              <a:rPr lang="en-US" sz="2000" b="1">
                <a:solidFill>
                  <a:srgbClr val="3333FF"/>
                </a:solidFill>
                <a:latin typeface="IBM Plex Sans"/>
                <a:ea typeface="IBM Plex Sans"/>
                <a:cs typeface="IBM Plex Sans"/>
                <a:sym typeface="IBM Plex Sans"/>
              </a:rPr>
              <a:t>74%</a:t>
            </a:r>
            <a:r>
              <a:rPr lang="en-US" sz="2000" b="1">
                <a:solidFill>
                  <a:schemeClr val="dk1"/>
                </a:solidFill>
                <a:latin typeface="IBM Plex Sans"/>
                <a:ea typeface="IBM Plex Sans"/>
                <a:cs typeface="IBM Plex Sans"/>
                <a:sym typeface="IBM Plex Sans"/>
              </a:rPr>
              <a:t>  </a:t>
            </a:r>
            <a:r>
              <a:rPr lang="en-US" sz="1200">
                <a:solidFill>
                  <a:schemeClr val="dk1"/>
                </a:solidFill>
                <a:latin typeface="IBM Plex Sans Medium"/>
                <a:ea typeface="IBM Plex Sans Medium"/>
                <a:cs typeface="IBM Plex Sans Medium"/>
                <a:sym typeface="IBM Plex Sans Medium"/>
              </a:rPr>
              <a:t>      Specialist and Practitioners</a:t>
            </a:r>
            <a:endParaRPr sz="1200">
              <a:solidFill>
                <a:schemeClr val="dk1"/>
              </a:solidFill>
              <a:latin typeface="IBM Plex Sans Medium"/>
              <a:ea typeface="IBM Plex Sans Medium"/>
              <a:cs typeface="IBM Plex Sans Medium"/>
              <a:sym typeface="IBM Plex Sans Medium"/>
            </a:endParaRPr>
          </a:p>
        </p:txBody>
      </p:sp>
      <p:cxnSp>
        <p:nvCxnSpPr>
          <p:cNvPr id="1297" name="Google Shape;1297;g39bea683788_1_1"/>
          <p:cNvCxnSpPr/>
          <p:nvPr/>
        </p:nvCxnSpPr>
        <p:spPr>
          <a:xfrm rot="10800000">
            <a:off x="9637633" y="4984170"/>
            <a:ext cx="488400" cy="310800"/>
          </a:xfrm>
          <a:prstGeom prst="straightConnector1">
            <a:avLst/>
          </a:prstGeom>
          <a:noFill/>
          <a:ln w="12700" cap="flat" cmpd="sng">
            <a:solidFill>
              <a:schemeClr val="dk1"/>
            </a:solidFill>
            <a:prstDash val="solid"/>
            <a:round/>
            <a:headEnd type="none" w="med" len="med"/>
            <a:tailEnd type="none" w="med" len="med"/>
          </a:ln>
        </p:spPr>
      </p:cxnSp>
      <p:sp>
        <p:nvSpPr>
          <p:cNvPr id="1298" name="Google Shape;1298;g39bea683788_1_1"/>
          <p:cNvSpPr txBox="1"/>
          <p:nvPr/>
        </p:nvSpPr>
        <p:spPr>
          <a:xfrm>
            <a:off x="10126537" y="5085304"/>
            <a:ext cx="1631100" cy="678600"/>
          </a:xfrm>
          <a:prstGeom prst="rect">
            <a:avLst/>
          </a:prstGeom>
          <a:noFill/>
          <a:ln>
            <a:noFill/>
          </a:ln>
        </p:spPr>
        <p:txBody>
          <a:bodyPr spcFirstLastPara="1" wrap="square" lIns="69300" tIns="69300" rIns="69300" bIns="69300" anchor="t" anchorCtr="0">
            <a:spAutoFit/>
          </a:bodyPr>
          <a:lstStyle/>
          <a:p>
            <a:pPr marL="0" lvl="0" indent="0" algn="ctr" rtl="0">
              <a:lnSpc>
                <a:spcPct val="115000"/>
              </a:lnSpc>
              <a:spcBef>
                <a:spcPts val="900"/>
              </a:spcBef>
              <a:spcAft>
                <a:spcPts val="900"/>
              </a:spcAft>
              <a:buNone/>
            </a:pPr>
            <a:r>
              <a:rPr lang="en-US" sz="2000" b="1">
                <a:solidFill>
                  <a:srgbClr val="1D1DA3"/>
                </a:solidFill>
                <a:latin typeface="IBM Plex Sans"/>
                <a:ea typeface="IBM Plex Sans"/>
                <a:cs typeface="IBM Plex Sans"/>
                <a:sym typeface="IBM Plex Sans"/>
              </a:rPr>
              <a:t>21%</a:t>
            </a:r>
            <a:r>
              <a:rPr lang="en-US" sz="2000" b="1">
                <a:solidFill>
                  <a:schemeClr val="dk1"/>
                </a:solidFill>
                <a:latin typeface="IBM Plex Sans"/>
                <a:ea typeface="IBM Plex Sans"/>
                <a:cs typeface="IBM Plex Sans"/>
                <a:sym typeface="IBM Plex Sans"/>
              </a:rPr>
              <a:t>  </a:t>
            </a:r>
            <a:r>
              <a:rPr lang="en-US" sz="1200">
                <a:solidFill>
                  <a:schemeClr val="dk1"/>
                </a:solidFill>
                <a:latin typeface="IBM Plex Sans Medium"/>
                <a:ea typeface="IBM Plex Sans Medium"/>
                <a:cs typeface="IBM Plex Sans Medium"/>
                <a:sym typeface="IBM Plex Sans Medium"/>
              </a:rPr>
              <a:t>      Directors/Managers</a:t>
            </a:r>
            <a:endParaRPr sz="1200">
              <a:solidFill>
                <a:schemeClr val="dk1"/>
              </a:solidFill>
              <a:latin typeface="IBM Plex Sans Medium"/>
              <a:ea typeface="IBM Plex Sans Medium"/>
              <a:cs typeface="IBM Plex Sans Medium"/>
              <a:sym typeface="IBM Plex Sans Medium"/>
            </a:endParaRPr>
          </a:p>
        </p:txBody>
      </p:sp>
      <p:cxnSp>
        <p:nvCxnSpPr>
          <p:cNvPr id="1299" name="Google Shape;1299;g39bea683788_1_1"/>
          <p:cNvCxnSpPr/>
          <p:nvPr/>
        </p:nvCxnSpPr>
        <p:spPr>
          <a:xfrm flipH="1">
            <a:off x="9663900" y="3529170"/>
            <a:ext cx="489300" cy="164100"/>
          </a:xfrm>
          <a:prstGeom prst="straightConnector1">
            <a:avLst/>
          </a:prstGeom>
          <a:noFill/>
          <a:ln w="12700" cap="flat" cmpd="sng">
            <a:solidFill>
              <a:schemeClr val="dk1"/>
            </a:solidFill>
            <a:prstDash val="solid"/>
            <a:round/>
            <a:headEnd type="none" w="med" len="med"/>
            <a:tailEnd type="none" w="med" len="med"/>
          </a:ln>
        </p:spPr>
      </p:cxnSp>
      <p:sp>
        <p:nvSpPr>
          <p:cNvPr id="1300" name="Google Shape;1300;g39bea683788_1_1"/>
          <p:cNvSpPr txBox="1"/>
          <p:nvPr/>
        </p:nvSpPr>
        <p:spPr>
          <a:xfrm>
            <a:off x="10200704" y="3140204"/>
            <a:ext cx="1631100" cy="891000"/>
          </a:xfrm>
          <a:prstGeom prst="rect">
            <a:avLst/>
          </a:prstGeom>
          <a:noFill/>
          <a:ln>
            <a:noFill/>
          </a:ln>
        </p:spPr>
        <p:txBody>
          <a:bodyPr spcFirstLastPara="1" wrap="square" lIns="69300" tIns="69300" rIns="69300" bIns="69300" anchor="t" anchorCtr="0">
            <a:spAutoFit/>
          </a:bodyPr>
          <a:lstStyle/>
          <a:p>
            <a:pPr marL="0" lvl="0" indent="0" algn="ctr" rtl="0">
              <a:lnSpc>
                <a:spcPct val="115000"/>
              </a:lnSpc>
              <a:spcBef>
                <a:spcPts val="900"/>
              </a:spcBef>
              <a:spcAft>
                <a:spcPts val="900"/>
              </a:spcAft>
              <a:buNone/>
            </a:pPr>
            <a:r>
              <a:rPr lang="en-US" sz="2000" b="1">
                <a:solidFill>
                  <a:srgbClr val="10BFEA"/>
                </a:solidFill>
                <a:latin typeface="IBM Plex Sans"/>
                <a:ea typeface="IBM Plex Sans"/>
                <a:cs typeface="IBM Plex Sans"/>
                <a:sym typeface="IBM Plex Sans"/>
              </a:rPr>
              <a:t>5%  </a:t>
            </a:r>
            <a:r>
              <a:rPr lang="en-US" sz="2000" b="1">
                <a:solidFill>
                  <a:schemeClr val="dk1"/>
                </a:solidFill>
                <a:latin typeface="IBM Plex Sans"/>
                <a:ea typeface="IBM Plex Sans"/>
                <a:cs typeface="IBM Plex Sans"/>
                <a:sym typeface="IBM Plex Sans"/>
              </a:rPr>
              <a:t>  </a:t>
            </a:r>
            <a:r>
              <a:rPr lang="en-US" sz="1200">
                <a:solidFill>
                  <a:schemeClr val="dk1"/>
                </a:solidFill>
                <a:latin typeface="IBM Plex Sans Medium"/>
                <a:ea typeface="IBM Plex Sans Medium"/>
                <a:cs typeface="IBM Plex Sans Medium"/>
                <a:sym typeface="IBM Plex Sans Medium"/>
              </a:rPr>
              <a:t>             Senior Leadership (VP+)</a:t>
            </a:r>
            <a:endParaRPr sz="1200">
              <a:solidFill>
                <a:schemeClr val="dk1"/>
              </a:solidFill>
              <a:latin typeface="IBM Plex Sans Medium"/>
              <a:ea typeface="IBM Plex Sans Medium"/>
              <a:cs typeface="IBM Plex Sans Medium"/>
              <a:sym typeface="IBM Plex Sa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
          <p:cNvSpPr txBox="1"/>
          <p:nvPr/>
        </p:nvSpPr>
        <p:spPr>
          <a:xfrm>
            <a:off x="467415" y="1334273"/>
            <a:ext cx="3049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IBM Plex Sans"/>
              <a:ea typeface="IBM Plex Sans"/>
              <a:cs typeface="IBM Plex Sans"/>
              <a:sym typeface="IBM Plex Sans"/>
            </a:endParaRPr>
          </a:p>
        </p:txBody>
      </p:sp>
      <p:sp>
        <p:nvSpPr>
          <p:cNvPr id="1306" name="Google Shape;1306;p5"/>
          <p:cNvSpPr/>
          <p:nvPr/>
        </p:nvSpPr>
        <p:spPr>
          <a:xfrm>
            <a:off x="467416" y="2198172"/>
            <a:ext cx="2724000" cy="43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IBM Plex Sans"/>
              <a:ea typeface="IBM Plex Sans"/>
              <a:cs typeface="IBM Plex Sans"/>
              <a:sym typeface="IBM Plex Sans"/>
            </a:endParaRPr>
          </a:p>
          <a:p>
            <a:pPr marL="171450" marR="0" lvl="0" indent="-104775"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IBM Plex Sans"/>
              <a:ea typeface="IBM Plex Sans"/>
              <a:cs typeface="IBM Plex Sans"/>
              <a:sym typeface="IBM Plex Sans"/>
            </a:endParaRPr>
          </a:p>
        </p:txBody>
      </p:sp>
      <p:pic>
        <p:nvPicPr>
          <p:cNvPr id="1307" name="Google Shape;1307;p5" descr="A collage of a hotel room&#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0250" y="1030926"/>
            <a:ext cx="5409659" cy="5165926"/>
          </a:xfrm>
          <a:prstGeom prst="rect">
            <a:avLst/>
          </a:prstGeom>
          <a:noFill/>
          <a:ln>
            <a:noFill/>
          </a:ln>
        </p:spPr>
      </p:pic>
      <p:pic>
        <p:nvPicPr>
          <p:cNvPr id="1308" name="Google Shape;1308;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76644" y="1178454"/>
            <a:ext cx="6246407" cy="4926849"/>
          </a:xfrm>
          <a:prstGeom prst="rect">
            <a:avLst/>
          </a:prstGeom>
          <a:noFill/>
          <a:ln>
            <a:noFill/>
          </a:ln>
        </p:spPr>
      </p:pic>
      <p:sp>
        <p:nvSpPr>
          <p:cNvPr id="1309" name="Google Shape;1309;p5"/>
          <p:cNvSpPr txBox="1"/>
          <p:nvPr/>
        </p:nvSpPr>
        <p:spPr>
          <a:xfrm>
            <a:off x="5922974" y="175200"/>
            <a:ext cx="5900100" cy="5232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sz="2800">
                <a:solidFill>
                  <a:schemeClr val="lt1"/>
                </a:solidFill>
                <a:latin typeface="IBM Plex Sans Medium"/>
                <a:ea typeface="IBM Plex Sans Medium"/>
                <a:cs typeface="IBM Plex Sans Medium"/>
                <a:sym typeface="IBM Plex Sans Medium"/>
              </a:rPr>
              <a:t>Caribe Royale | MAP</a:t>
            </a:r>
            <a:endParaRPr sz="2800">
              <a:solidFill>
                <a:schemeClr val="lt1"/>
              </a:solidFill>
              <a:latin typeface="IBM Plex Sans Medium"/>
              <a:ea typeface="IBM Plex Sans Medium"/>
              <a:cs typeface="IBM Plex Sans Medium"/>
              <a:sym typeface="IBM Plex Sans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39bea683788_1_758"/>
          <p:cNvSpPr/>
          <p:nvPr/>
        </p:nvSpPr>
        <p:spPr>
          <a:xfrm>
            <a:off x="627078" y="698266"/>
            <a:ext cx="1904100" cy="585900"/>
          </a:xfrm>
          <a:prstGeom prst="rect">
            <a:avLst/>
          </a:prstGeom>
          <a:solidFill>
            <a:srgbClr val="3333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15" name="Google Shape;1315;g39bea683788_1_758"/>
          <p:cNvSpPr txBox="1">
            <a:spLocks noGrp="1"/>
          </p:cNvSpPr>
          <p:nvPr>
            <p:ph type="title"/>
          </p:nvPr>
        </p:nvSpPr>
        <p:spPr>
          <a:xfrm>
            <a:off x="588395" y="314107"/>
            <a:ext cx="8490300" cy="13542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1500"/>
              <a:buNone/>
            </a:pPr>
            <a:r>
              <a:rPr lang="en-US" sz="3600">
                <a:solidFill>
                  <a:schemeClr val="lt1"/>
                </a:solidFill>
                <a:latin typeface="IBM Plex Sans Medium"/>
                <a:ea typeface="IBM Plex Sans Medium"/>
                <a:cs typeface="IBM Plex Sans Medium"/>
                <a:sym typeface="IBM Plex Sans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Sponsor </a:t>
            </a:r>
            <a:r>
              <a:rPr lang="en-US" sz="3600">
                <a:latin typeface="IBM Plex Sans Medium"/>
                <a:ea typeface="IBM Plex Sans Medium"/>
                <a:cs typeface="IBM Plex Sans Medium"/>
                <a:sym typeface="IBM Plex Sans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Showcase Details</a:t>
            </a:r>
            <a:endParaRPr sz="3600">
              <a:latin typeface="IBM Plex Sans Medium"/>
              <a:ea typeface="IBM Plex Sans Medium"/>
              <a:cs typeface="IBM Plex Sans Medium"/>
              <a:sym typeface="IBM Plex Sans Medium"/>
            </a:endParaRPr>
          </a:p>
        </p:txBody>
      </p:sp>
      <p:sp>
        <p:nvSpPr>
          <p:cNvPr id="1316" name="Google Shape;1316;g39bea683788_1_758"/>
          <p:cNvSpPr txBox="1"/>
          <p:nvPr/>
        </p:nvSpPr>
        <p:spPr>
          <a:xfrm>
            <a:off x="575650" y="1579300"/>
            <a:ext cx="7669200" cy="592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2250" b="1">
                <a:solidFill>
                  <a:srgbClr val="3333FF"/>
                </a:solidFill>
                <a:latin typeface="IBM Plex Sans"/>
                <a:ea typeface="IBM Plex Sans"/>
                <a:cs typeface="IBM Plex Sans"/>
                <a:sym typeface="IBM Plex Sans"/>
              </a:rPr>
              <a:t>NEW DATE</a:t>
            </a:r>
            <a:r>
              <a:rPr lang="en-US" sz="2250">
                <a:solidFill>
                  <a:schemeClr val="dk1"/>
                </a:solidFill>
                <a:latin typeface="IBM Plex Sans Medium"/>
                <a:ea typeface="IBM Plex Sans Medium"/>
                <a:cs typeface="IBM Plex Sans Medium"/>
                <a:sym typeface="IBM Plex Sans Medium"/>
              </a:rPr>
              <a:t> </a:t>
            </a:r>
            <a:r>
              <a:rPr lang="en-US" sz="2250">
                <a:solidFill>
                  <a:schemeClr val="dk1"/>
                </a:solidFill>
                <a:latin typeface="IBM Plex Sans SemiBold"/>
                <a:ea typeface="IBM Plex Sans SemiBold"/>
                <a:cs typeface="IBM Plex Sans SemiBold"/>
                <a:sym typeface="IBM Plex Sans SemiBold"/>
              </a:rPr>
              <a:t>Tuesday, Februa</a:t>
            </a:r>
            <a:r>
              <a:rPr lang="en-US" sz="2250">
                <a:solidFill>
                  <a:schemeClr val="dk1"/>
                </a:solidFill>
                <a:latin typeface="IBM Plex Sans SemiBold"/>
                <a:ea typeface="IBM Plex Sans SemiBold"/>
                <a:cs typeface="IBM Plex Sans SemiBold"/>
                <a:sym typeface="IBM Plex Sans Semi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ry 3</a:t>
            </a:r>
            <a:r>
              <a:rPr lang="en-US" sz="2250">
                <a:solidFill>
                  <a:schemeClr val="dk1"/>
                </a:solidFill>
                <a:latin typeface="IBM Plex Sans SemiBold"/>
                <a:ea typeface="IBM Plex Sans SemiBold"/>
                <a:cs typeface="IBM Plex Sans SemiBold"/>
                <a:sym typeface="IBM Plex Sans SemiBold"/>
              </a:rPr>
              <a:t> | Grand Sierra Ballroom</a:t>
            </a:r>
            <a:endParaRPr sz="2250">
              <a:solidFill>
                <a:schemeClr val="dk1"/>
              </a:solidFill>
              <a:latin typeface="IBM Plex Sans SemiBold"/>
              <a:ea typeface="IBM Plex Sans SemiBold"/>
              <a:cs typeface="IBM Plex Sans SemiBold"/>
              <a:sym typeface="IBM Plex Sans SemiBold"/>
            </a:endParaRPr>
          </a:p>
        </p:txBody>
      </p:sp>
      <p:sp>
        <p:nvSpPr>
          <p:cNvPr id="1317" name="Google Shape;1317;g39bea683788_1_758"/>
          <p:cNvSpPr txBox="1"/>
          <p:nvPr/>
        </p:nvSpPr>
        <p:spPr>
          <a:xfrm>
            <a:off x="623877" y="2022871"/>
            <a:ext cx="7689600" cy="8952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en-US" sz="1900" b="1">
                <a:solidFill>
                  <a:schemeClr val="dk1"/>
                </a:solidFill>
                <a:latin typeface="IBM Plex Sans"/>
                <a:ea typeface="IBM Plex Sans"/>
                <a:cs typeface="IBM Plex Sans"/>
                <a:sym typeface="IBM Plex Sans"/>
              </a:rPr>
              <a:t>Showcase Set Up Hours: </a:t>
            </a:r>
            <a:r>
              <a:rPr lang="en-US" sz="1900">
                <a:solidFill>
                  <a:schemeClr val="dk1"/>
                </a:solidFill>
                <a:latin typeface="IBM Plex Sans"/>
                <a:ea typeface="IBM Plex Sans"/>
                <a:cs typeface="IBM Plex Sans"/>
                <a:sym typeface="IBM Plex Sans"/>
              </a:rPr>
              <a:t>Set up 6:30am - 3:00pm</a:t>
            </a:r>
            <a:endParaRPr sz="1900">
              <a:solidFill>
                <a:schemeClr val="dk1"/>
              </a:solidFill>
              <a:latin typeface="IBM Plex Sans"/>
              <a:ea typeface="IBM Plex Sans"/>
              <a:cs typeface="IBM Plex Sans"/>
              <a:sym typeface="IBM Plex Sans"/>
            </a:endParaRPr>
          </a:p>
          <a:p>
            <a:pPr marL="0" lvl="0" indent="0" algn="l" rtl="0">
              <a:lnSpc>
                <a:spcPct val="100000"/>
              </a:lnSpc>
              <a:spcBef>
                <a:spcPts val="500"/>
              </a:spcBef>
              <a:spcAft>
                <a:spcPts val="500"/>
              </a:spcAft>
              <a:buNone/>
            </a:pPr>
            <a:r>
              <a:rPr lang="en-US" sz="1900" b="1">
                <a:solidFill>
                  <a:schemeClr val="dk1"/>
                </a:solidFill>
                <a:latin typeface="IBM Plex Sans"/>
                <a:ea typeface="IBM Plex Sans"/>
                <a:cs typeface="IBM Plex Sans"/>
                <a:sym typeface="IBM Plex Sans"/>
              </a:rPr>
              <a:t>Sponsor Showcase: </a:t>
            </a:r>
            <a:r>
              <a:rPr lang="en-US" sz="1900">
                <a:solidFill>
                  <a:schemeClr val="dk1"/>
                </a:solidFill>
                <a:latin typeface="IBM Plex Sans"/>
                <a:ea typeface="IBM Plex Sans"/>
                <a:cs typeface="IBM Plex Sans"/>
                <a:sym typeface="IBM Plex Sans"/>
              </a:rPr>
              <a:t>3:30pm - 6:00pm</a:t>
            </a:r>
            <a:endParaRPr sz="1900">
              <a:solidFill>
                <a:schemeClr val="dk1"/>
              </a:solidFill>
              <a:latin typeface="IBM Plex Sans"/>
              <a:ea typeface="IBM Plex Sans"/>
              <a:cs typeface="IBM Plex Sans"/>
              <a:sym typeface="IBM Plex Sans"/>
            </a:endParaRPr>
          </a:p>
        </p:txBody>
      </p:sp>
      <p:cxnSp>
        <p:nvCxnSpPr>
          <p:cNvPr id="1318" name="Google Shape;1318;g39bea683788_1_758"/>
          <p:cNvCxnSpPr/>
          <p:nvPr/>
        </p:nvCxnSpPr>
        <p:spPr>
          <a:xfrm>
            <a:off x="464532" y="1780053"/>
            <a:ext cx="3600" cy="1044300"/>
          </a:xfrm>
          <a:prstGeom prst="straightConnector1">
            <a:avLst/>
          </a:prstGeom>
          <a:noFill/>
          <a:ln w="38100" cap="flat" cmpd="sng">
            <a:solidFill>
              <a:srgbClr val="3333FF"/>
            </a:solidFill>
            <a:prstDash val="solid"/>
            <a:round/>
            <a:headEnd type="none" w="med" len="med"/>
            <a:tailEnd type="none" w="med" len="med"/>
          </a:ln>
        </p:spPr>
      </p:cxnSp>
      <p:sp>
        <p:nvSpPr>
          <p:cNvPr id="1319" name="Google Shape;1319;g39bea683788_1_758"/>
          <p:cNvSpPr txBox="1"/>
          <p:nvPr/>
        </p:nvSpPr>
        <p:spPr>
          <a:xfrm>
            <a:off x="575650" y="2995015"/>
            <a:ext cx="7521600" cy="1264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chemeClr val="dk1"/>
                </a:solidFill>
                <a:latin typeface="IBM Plex Sans"/>
                <a:ea typeface="IBM Plex Sans"/>
                <a:cs typeface="IBM Plex Sans"/>
                <a:sym typeface="IBM Plex Sans"/>
              </a:rPr>
              <a:t>Sponsorship includes:</a:t>
            </a:r>
            <a:r>
              <a:rPr lang="en-US" sz="1600">
                <a:solidFill>
                  <a:schemeClr val="dk1"/>
                </a:solidFill>
                <a:latin typeface="IBM Plex Sans"/>
                <a:ea typeface="IBM Plex Sans"/>
                <a:cs typeface="IBM Plex Sans"/>
                <a:sym typeface="IBM Plex Sans"/>
              </a:rPr>
              <a:t> One table, two chairs (no electrical)</a:t>
            </a:r>
            <a:endParaRPr sz="1600">
              <a:solidFill>
                <a:schemeClr val="dk1"/>
              </a:solidFill>
              <a:latin typeface="IBM Plex Sans"/>
              <a:ea typeface="IBM Plex Sans"/>
              <a:cs typeface="IBM Plex Sans"/>
              <a:sym typeface="IBM Plex Sans"/>
            </a:endParaRPr>
          </a:p>
          <a:p>
            <a:pPr marL="0" lvl="0" indent="0" algn="l" rtl="0">
              <a:lnSpc>
                <a:spcPct val="115000"/>
              </a:lnSpc>
              <a:spcBef>
                <a:spcPts val="1600"/>
              </a:spcBef>
              <a:spcAft>
                <a:spcPts val="1600"/>
              </a:spcAft>
              <a:buNone/>
            </a:pPr>
            <a:r>
              <a:rPr lang="en-US" sz="1600" b="1">
                <a:solidFill>
                  <a:schemeClr val="dk1"/>
                </a:solidFill>
                <a:latin typeface="IBM Plex Sans"/>
                <a:ea typeface="IBM Plex Sans"/>
                <a:cs typeface="IBM Plex Sans"/>
                <a:sym typeface="IBM Plex Sans"/>
              </a:rPr>
              <a:t>Sponsors may bring:</a:t>
            </a:r>
            <a:r>
              <a:rPr lang="en-US" sz="1600">
                <a:solidFill>
                  <a:schemeClr val="dk1"/>
                </a:solidFill>
                <a:latin typeface="IBM Plex Sans"/>
                <a:ea typeface="IBM Plex Sans"/>
                <a:cs typeface="IBM Plex Sans"/>
                <a:sym typeface="IBM Plex Sans"/>
              </a:rPr>
              <a:t> Table throws, banner stands, collateral, promo items, raffle prizes</a:t>
            </a:r>
            <a:endParaRPr sz="1600">
              <a:solidFill>
                <a:schemeClr val="dk1"/>
              </a:solidFill>
              <a:latin typeface="IBM Plex Sans"/>
              <a:ea typeface="IBM Plex Sans"/>
              <a:cs typeface="IBM Plex Sans"/>
              <a:sym typeface="IBM Plex Sans"/>
            </a:endParaRPr>
          </a:p>
        </p:txBody>
      </p:sp>
      <p:sp>
        <p:nvSpPr>
          <p:cNvPr id="1320" name="Google Shape;1320;g39bea683788_1_758"/>
          <p:cNvSpPr txBox="1"/>
          <p:nvPr/>
        </p:nvSpPr>
        <p:spPr>
          <a:xfrm>
            <a:off x="917575" y="4144304"/>
            <a:ext cx="7327200" cy="2346000"/>
          </a:xfrm>
          <a:prstGeom prst="rect">
            <a:avLst/>
          </a:prstGeom>
          <a:noFill/>
          <a:ln>
            <a:noFill/>
          </a:ln>
        </p:spPr>
        <p:txBody>
          <a:bodyPr spcFirstLastPara="1" wrap="square" lIns="121900" tIns="121900" rIns="121900" bIns="121900" anchor="t" anchorCtr="0">
            <a:spAutoFit/>
          </a:bodyPr>
          <a:lstStyle/>
          <a:p>
            <a:pPr marL="0" lvl="0" indent="0" algn="l" rtl="0">
              <a:spcBef>
                <a:spcPts val="1100"/>
              </a:spcBef>
              <a:spcAft>
                <a:spcPts val="0"/>
              </a:spcAft>
              <a:buNone/>
            </a:pPr>
            <a:r>
              <a:rPr lang="en-US" sz="1500">
                <a:solidFill>
                  <a:schemeClr val="dk1"/>
                </a:solidFill>
                <a:latin typeface="IBM Plex Sans"/>
                <a:ea typeface="IBM Plex Sans"/>
                <a:cs typeface="IBM Plex Sans"/>
                <a:sym typeface="IBM Plex Sans"/>
              </a:rPr>
              <a:t>Title Sponsor: 12’ X 12’ table </a:t>
            </a:r>
            <a:endParaRPr sz="1500">
              <a:solidFill>
                <a:schemeClr val="dk1"/>
              </a:solidFill>
              <a:latin typeface="IBM Plex Sans"/>
              <a:ea typeface="IBM Plex Sans"/>
              <a:cs typeface="IBM Plex Sans"/>
              <a:sym typeface="IBM Plex Sans"/>
            </a:endParaRPr>
          </a:p>
          <a:p>
            <a:pPr marL="0" lvl="0" indent="0" algn="l" rtl="0">
              <a:lnSpc>
                <a:spcPct val="115000"/>
              </a:lnSpc>
              <a:spcBef>
                <a:spcPts val="1100"/>
              </a:spcBef>
              <a:spcAft>
                <a:spcPts val="0"/>
              </a:spcAft>
              <a:buNone/>
            </a:pPr>
            <a:r>
              <a:rPr lang="en-US" sz="1500">
                <a:solidFill>
                  <a:schemeClr val="dk1"/>
                </a:solidFill>
                <a:latin typeface="IBM Plex Sans"/>
                <a:ea typeface="IBM Plex Sans"/>
                <a:cs typeface="IBM Plex Sans"/>
                <a:sym typeface="IBM Plex Sans"/>
              </a:rPr>
              <a:t>All Other Sponsorship Levels include: 6’ x 8’ footprint, one 6’ table, two chairs </a:t>
            </a:r>
            <a:endParaRPr sz="1500">
              <a:solidFill>
                <a:schemeClr val="dk1"/>
              </a:solidFill>
              <a:latin typeface="IBM Plex Sans"/>
              <a:ea typeface="IBM Plex Sans"/>
              <a:cs typeface="IBM Plex Sans"/>
              <a:sym typeface="IBM Plex Sans"/>
            </a:endParaRPr>
          </a:p>
          <a:p>
            <a:pPr marL="0" lvl="0" indent="0" algn="l" rtl="0">
              <a:spcBef>
                <a:spcPts val="1100"/>
              </a:spcBef>
              <a:spcAft>
                <a:spcPts val="0"/>
              </a:spcAft>
              <a:buNone/>
            </a:pPr>
            <a:r>
              <a:rPr lang="en-US" sz="1500">
                <a:solidFill>
                  <a:schemeClr val="dk1"/>
                </a:solidFill>
                <a:latin typeface="IBM Plex Sans"/>
                <a:ea typeface="IBM Plex Sans"/>
                <a:cs typeface="IBM Plex Sans"/>
                <a:sym typeface="IBM Plex Sans"/>
              </a:rPr>
              <a:t>300 swag items recommended</a:t>
            </a:r>
            <a:endParaRPr sz="1500">
              <a:solidFill>
                <a:schemeClr val="dk1"/>
              </a:solidFill>
              <a:latin typeface="IBM Plex Sans"/>
              <a:ea typeface="IBM Plex Sans"/>
              <a:cs typeface="IBM Plex Sans"/>
              <a:sym typeface="IBM Plex Sans"/>
            </a:endParaRPr>
          </a:p>
          <a:p>
            <a:pPr marL="0" lvl="0" indent="0" algn="l" rtl="0">
              <a:spcBef>
                <a:spcPts val="1100"/>
              </a:spcBef>
              <a:spcAft>
                <a:spcPts val="0"/>
              </a:spcAft>
              <a:buNone/>
            </a:pPr>
            <a:r>
              <a:rPr lang="en-US" sz="1500">
                <a:solidFill>
                  <a:schemeClr val="dk1"/>
                </a:solidFill>
                <a:latin typeface="IBM Plex Sans"/>
                <a:ea typeface="IBM Plex Sans"/>
                <a:cs typeface="IBM Plex Sans"/>
                <a:sym typeface="IBM Plex Sans"/>
              </a:rPr>
              <a:t>Sponsor to manage raffle prize and drawing - GPS to provide tickets and boxes</a:t>
            </a:r>
            <a:endParaRPr sz="1500">
              <a:solidFill>
                <a:schemeClr val="dk1"/>
              </a:solidFill>
              <a:latin typeface="IBM Plex Sans"/>
              <a:ea typeface="IBM Plex Sans"/>
              <a:cs typeface="IBM Plex Sans"/>
              <a:sym typeface="IBM Plex Sans"/>
            </a:endParaRPr>
          </a:p>
          <a:p>
            <a:pPr marL="0" lvl="0" indent="0" algn="l" rtl="0">
              <a:spcBef>
                <a:spcPts val="1000"/>
              </a:spcBef>
              <a:spcAft>
                <a:spcPts val="0"/>
              </a:spcAft>
              <a:buNone/>
            </a:pPr>
            <a:r>
              <a:rPr lang="en-US" sz="1500">
                <a:solidFill>
                  <a:schemeClr val="dk1"/>
                </a:solidFill>
                <a:latin typeface="IBM Plex Sans"/>
                <a:ea typeface="IBM Plex Sans"/>
                <a:cs typeface="IBM Plex Sans"/>
                <a:sym typeface="IBM Plex Sans"/>
              </a:rPr>
              <a:t>Table Assignments Sent: January 7th</a:t>
            </a:r>
            <a:endParaRPr sz="1500">
              <a:solidFill>
                <a:schemeClr val="dk1"/>
              </a:solidFill>
              <a:latin typeface="IBM Plex Sans"/>
              <a:ea typeface="IBM Plex Sans"/>
              <a:cs typeface="IBM Plex Sans"/>
              <a:sym typeface="IBM Plex Sans"/>
            </a:endParaRPr>
          </a:p>
          <a:p>
            <a:pPr marL="0" lvl="0" indent="0" algn="l" rtl="0">
              <a:spcBef>
                <a:spcPts val="1000"/>
              </a:spcBef>
              <a:spcAft>
                <a:spcPts val="1000"/>
              </a:spcAft>
              <a:buNone/>
            </a:pPr>
            <a:r>
              <a:rPr lang="en-US" sz="1500">
                <a:solidFill>
                  <a:schemeClr val="dk1"/>
                </a:solidFill>
                <a:latin typeface="IBM Plex Sans"/>
                <a:ea typeface="IBM Plex Sans"/>
                <a:cs typeface="IBM Plex Sans"/>
                <a:sym typeface="IBM Plex Sans"/>
              </a:rPr>
              <a:t>Tear down and return shipping begins after 6:00 pm</a:t>
            </a:r>
            <a:endParaRPr sz="1500">
              <a:solidFill>
                <a:schemeClr val="dk1"/>
              </a:solidFill>
              <a:latin typeface="IBM Plex Sans"/>
              <a:ea typeface="IBM Plex Sans"/>
              <a:cs typeface="IBM Plex Sans"/>
              <a:sym typeface="IBM Plex Sans"/>
            </a:endParaRPr>
          </a:p>
        </p:txBody>
      </p:sp>
      <p:pic>
        <p:nvPicPr>
          <p:cNvPr id="1321" name="Google Shape;1321;g39bea683788_1_75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293" y="4287485"/>
            <a:ext cx="209166" cy="209166"/>
          </a:xfrm>
          <a:prstGeom prst="rect">
            <a:avLst/>
          </a:prstGeom>
          <a:noFill/>
          <a:ln>
            <a:noFill/>
          </a:ln>
        </p:spPr>
      </p:pic>
      <p:pic>
        <p:nvPicPr>
          <p:cNvPr id="1322" name="Google Shape;1322;g39bea683788_1_75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298" y="4633273"/>
            <a:ext cx="209166" cy="209166"/>
          </a:xfrm>
          <a:prstGeom prst="rect">
            <a:avLst/>
          </a:prstGeom>
          <a:noFill/>
          <a:ln>
            <a:noFill/>
          </a:ln>
        </p:spPr>
      </p:pic>
      <p:pic>
        <p:nvPicPr>
          <p:cNvPr id="1323" name="Google Shape;1323;g39bea683788_1_75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298" y="5023728"/>
            <a:ext cx="209166" cy="209166"/>
          </a:xfrm>
          <a:prstGeom prst="rect">
            <a:avLst/>
          </a:prstGeom>
          <a:noFill/>
          <a:ln>
            <a:noFill/>
          </a:ln>
        </p:spPr>
      </p:pic>
      <p:pic>
        <p:nvPicPr>
          <p:cNvPr id="1324" name="Google Shape;1324;g39bea683788_1_75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298" y="5377841"/>
            <a:ext cx="209166" cy="209166"/>
          </a:xfrm>
          <a:prstGeom prst="rect">
            <a:avLst/>
          </a:prstGeom>
          <a:noFill/>
          <a:ln>
            <a:noFill/>
          </a:ln>
        </p:spPr>
      </p:pic>
      <p:pic>
        <p:nvPicPr>
          <p:cNvPr id="1325" name="Google Shape;1325;g39bea683788_1_758" title="ChatGPT Image Nov 3, 2025, 02_32_03 PM.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469218" y="3597451"/>
            <a:ext cx="3418925" cy="2279276"/>
          </a:xfrm>
          <a:prstGeom prst="rect">
            <a:avLst/>
          </a:prstGeom>
          <a:noFill/>
          <a:ln>
            <a:noFill/>
          </a:ln>
        </p:spPr>
      </p:pic>
      <p:pic>
        <p:nvPicPr>
          <p:cNvPr id="1326" name="Google Shape;1326;g39bea683788_1_758" title="ChatGPT Image Nov 3, 2025, 02_48_03 PM.pn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69218" y="1084851"/>
            <a:ext cx="3418925" cy="2279276"/>
          </a:xfrm>
          <a:prstGeom prst="rect">
            <a:avLst/>
          </a:prstGeom>
          <a:noFill/>
          <a:ln>
            <a:noFill/>
          </a:ln>
        </p:spPr>
      </p:pic>
      <p:pic>
        <p:nvPicPr>
          <p:cNvPr id="1327" name="Google Shape;1327;g39bea683788_1_75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298" y="5759966"/>
            <a:ext cx="209166" cy="209166"/>
          </a:xfrm>
          <a:prstGeom prst="rect">
            <a:avLst/>
          </a:prstGeom>
          <a:noFill/>
          <a:ln>
            <a:noFill/>
          </a:ln>
        </p:spPr>
      </p:pic>
      <p:pic>
        <p:nvPicPr>
          <p:cNvPr id="1328" name="Google Shape;1328;g39bea683788_1_75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298" y="6142091"/>
            <a:ext cx="209166" cy="2091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g3a74d8ec730_0_1165"/>
          <p:cNvSpPr txBox="1"/>
          <p:nvPr/>
        </p:nvSpPr>
        <p:spPr>
          <a:xfrm>
            <a:off x="6188133" y="96891"/>
            <a:ext cx="5604900" cy="677100"/>
          </a:xfrm>
          <a:prstGeom prst="rect">
            <a:avLst/>
          </a:prstGeom>
          <a:noFill/>
          <a:ln>
            <a:noFill/>
          </a:ln>
        </p:spPr>
        <p:txBody>
          <a:bodyPr spcFirstLastPara="1" wrap="square" lIns="121900" tIns="121900" rIns="121900" bIns="121900" anchor="t" anchorCtr="0">
            <a:spAutoFit/>
          </a:bodyPr>
          <a:lstStyle/>
          <a:p>
            <a:pPr marL="0" lvl="0" indent="0" algn="r" rtl="0">
              <a:lnSpc>
                <a:spcPct val="115000"/>
              </a:lnSpc>
              <a:spcBef>
                <a:spcPts val="1600"/>
              </a:spcBef>
              <a:spcAft>
                <a:spcPts val="1600"/>
              </a:spcAft>
              <a:buNone/>
            </a:pPr>
            <a:r>
              <a:rPr lang="en-US" sz="2800">
                <a:solidFill>
                  <a:schemeClr val="lt1"/>
                </a:solidFill>
                <a:latin typeface="IBM Plex Sans Medium"/>
                <a:ea typeface="IBM Plex Sans Medium"/>
                <a:cs typeface="IBM Plex Sans Medium"/>
                <a:sym typeface="IBM Plex Sans Medium"/>
              </a:rPr>
              <a:t>Shipping Details</a:t>
            </a:r>
            <a:endParaRPr sz="2800">
              <a:solidFill>
                <a:schemeClr val="lt1"/>
              </a:solidFill>
              <a:latin typeface="IBM Plex Sans Medium"/>
              <a:ea typeface="IBM Plex Sans Medium"/>
              <a:cs typeface="IBM Plex Sans Medium"/>
              <a:sym typeface="IBM Plex Sans Medium"/>
            </a:endParaRPr>
          </a:p>
        </p:txBody>
      </p:sp>
      <p:sp>
        <p:nvSpPr>
          <p:cNvPr id="1335" name="Google Shape;1335;g3a74d8ec730_0_1165"/>
          <p:cNvSpPr txBox="1"/>
          <p:nvPr/>
        </p:nvSpPr>
        <p:spPr>
          <a:xfrm>
            <a:off x="919630" y="1342724"/>
            <a:ext cx="39246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2400">
                <a:solidFill>
                  <a:schemeClr val="dk1"/>
                </a:solidFill>
                <a:latin typeface="IBM Plex Sans SemiBold"/>
                <a:ea typeface="IBM Plex Sans SemiBold"/>
                <a:cs typeface="IBM Plex Sans SemiBold"/>
                <a:sym typeface="IBM Plex Sans SemiBold"/>
              </a:rPr>
              <a:t>Advanced Warehouse Shipping Label Details:</a:t>
            </a:r>
            <a:endParaRPr sz="2400">
              <a:solidFill>
                <a:schemeClr val="dk1"/>
              </a:solidFill>
              <a:latin typeface="IBM Plex Sans SemiBold"/>
              <a:ea typeface="IBM Plex Sans SemiBold"/>
              <a:cs typeface="IBM Plex Sans SemiBold"/>
              <a:sym typeface="IBM Plex Sans SemiBold"/>
            </a:endParaRPr>
          </a:p>
        </p:txBody>
      </p:sp>
      <p:cxnSp>
        <p:nvCxnSpPr>
          <p:cNvPr id="1336" name="Google Shape;1336;g3a74d8ec730_0_1165"/>
          <p:cNvCxnSpPr/>
          <p:nvPr/>
        </p:nvCxnSpPr>
        <p:spPr>
          <a:xfrm flipH="1">
            <a:off x="844938" y="1445016"/>
            <a:ext cx="900" cy="732600"/>
          </a:xfrm>
          <a:prstGeom prst="straightConnector1">
            <a:avLst/>
          </a:prstGeom>
          <a:noFill/>
          <a:ln w="28575" cap="flat" cmpd="sng">
            <a:solidFill>
              <a:srgbClr val="3333FF"/>
            </a:solidFill>
            <a:prstDash val="solid"/>
            <a:round/>
            <a:headEnd type="none" w="med" len="med"/>
            <a:tailEnd type="none" w="med" len="med"/>
          </a:ln>
        </p:spPr>
      </p:cxnSp>
      <p:sp>
        <p:nvSpPr>
          <p:cNvPr id="1337" name="Google Shape;1337;g3a74d8ec730_0_1165"/>
          <p:cNvSpPr txBox="1"/>
          <p:nvPr/>
        </p:nvSpPr>
        <p:spPr>
          <a:xfrm>
            <a:off x="1125429" y="2703864"/>
            <a:ext cx="3513000" cy="1616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800">
                <a:solidFill>
                  <a:schemeClr val="dk1"/>
                </a:solidFill>
                <a:latin typeface="IBM Plex Sans SemiBold"/>
                <a:ea typeface="IBM Plex Sans SemiBold"/>
                <a:cs typeface="IBM Plex Sans SemiBold"/>
                <a:sym typeface="IBM Plex Sans SemiBold"/>
              </a:rPr>
              <a:t>SDS WAREHOUSE </a:t>
            </a:r>
            <a:endParaRPr sz="1800">
              <a:solidFill>
                <a:schemeClr val="dk1"/>
              </a:solidFill>
              <a:latin typeface="IBM Plex Sans SemiBold"/>
              <a:ea typeface="IBM Plex Sans SemiBold"/>
              <a:cs typeface="IBM Plex Sans SemiBold"/>
              <a:sym typeface="IBM Plex Sans SemiBold"/>
            </a:endParaRPr>
          </a:p>
          <a:p>
            <a:pPr marL="0" lvl="0" indent="0" algn="l" rtl="0">
              <a:lnSpc>
                <a:spcPct val="100000"/>
              </a:lnSpc>
              <a:spcBef>
                <a:spcPts val="0"/>
              </a:spcBef>
              <a:spcAft>
                <a:spcPts val="0"/>
              </a:spcAft>
              <a:buNone/>
            </a:pPr>
            <a:r>
              <a:rPr lang="en-US" sz="1800">
                <a:solidFill>
                  <a:schemeClr val="dk1"/>
                </a:solidFill>
                <a:latin typeface="IBM Plex Sans SemiBold"/>
                <a:ea typeface="IBM Plex Sans SemiBold"/>
                <a:cs typeface="IBM Plex Sans SemiBold"/>
                <a:sym typeface="IBM Plex Sans SemiBold"/>
              </a:rPr>
              <a:t>Attn: CKO / (Company Name)</a:t>
            </a:r>
            <a:endParaRPr sz="1800">
              <a:solidFill>
                <a:schemeClr val="dk1"/>
              </a:solidFill>
              <a:latin typeface="IBM Plex Sans SemiBold"/>
              <a:ea typeface="IBM Plex Sans SemiBold"/>
              <a:cs typeface="IBM Plex Sans SemiBold"/>
              <a:sym typeface="IBM Plex Sans SemiBold"/>
            </a:endParaRPr>
          </a:p>
          <a:p>
            <a:pPr marL="0" lvl="0" indent="0" algn="l" rtl="0">
              <a:lnSpc>
                <a:spcPct val="100000"/>
              </a:lnSpc>
              <a:spcBef>
                <a:spcPts val="0"/>
              </a:spcBef>
              <a:spcAft>
                <a:spcPts val="0"/>
              </a:spcAft>
              <a:buNone/>
            </a:pPr>
            <a:r>
              <a:rPr lang="en-US" sz="1800">
                <a:solidFill>
                  <a:schemeClr val="dk1"/>
                </a:solidFill>
                <a:latin typeface="IBM Plex Sans SemiBold"/>
                <a:ea typeface="IBM Plex Sans SemiBold"/>
                <a:cs typeface="IBM Plex Sans SemiBold"/>
                <a:sym typeface="IBM Plex Sans SemiBold"/>
              </a:rPr>
              <a:t>4275 Arco Lane</a:t>
            </a:r>
            <a:endParaRPr sz="1800">
              <a:solidFill>
                <a:schemeClr val="dk1"/>
              </a:solidFill>
              <a:latin typeface="IBM Plex Sans SemiBold"/>
              <a:ea typeface="IBM Plex Sans SemiBold"/>
              <a:cs typeface="IBM Plex Sans SemiBold"/>
              <a:sym typeface="IBM Plex Sans SemiBold"/>
            </a:endParaRPr>
          </a:p>
          <a:p>
            <a:pPr marL="0" lvl="0" indent="0" algn="l" rtl="0">
              <a:lnSpc>
                <a:spcPct val="100000"/>
              </a:lnSpc>
              <a:spcBef>
                <a:spcPts val="0"/>
              </a:spcBef>
              <a:spcAft>
                <a:spcPts val="0"/>
              </a:spcAft>
              <a:buNone/>
            </a:pPr>
            <a:r>
              <a:rPr lang="en-US" sz="1800">
                <a:solidFill>
                  <a:schemeClr val="dk1"/>
                </a:solidFill>
                <a:latin typeface="IBM Plex Sans SemiBold"/>
                <a:ea typeface="IBM Plex Sans SemiBold"/>
                <a:cs typeface="IBM Plex Sans SemiBold"/>
                <a:sym typeface="IBM Plex Sans SemiBold"/>
              </a:rPr>
              <a:t>Suite B</a:t>
            </a:r>
            <a:endParaRPr sz="1800">
              <a:solidFill>
                <a:schemeClr val="dk1"/>
              </a:solidFill>
              <a:latin typeface="IBM Plex Sans SemiBold"/>
              <a:ea typeface="IBM Plex Sans SemiBold"/>
              <a:cs typeface="IBM Plex Sans SemiBold"/>
              <a:sym typeface="IBM Plex Sans SemiBold"/>
            </a:endParaRPr>
          </a:p>
          <a:p>
            <a:pPr marL="0" lvl="0" indent="0" algn="l" rtl="0">
              <a:lnSpc>
                <a:spcPct val="100000"/>
              </a:lnSpc>
              <a:spcBef>
                <a:spcPts val="0"/>
              </a:spcBef>
              <a:spcAft>
                <a:spcPts val="0"/>
              </a:spcAft>
              <a:buNone/>
            </a:pPr>
            <a:r>
              <a:rPr lang="en-US" sz="1800">
                <a:solidFill>
                  <a:schemeClr val="dk1"/>
                </a:solidFill>
                <a:latin typeface="IBM Plex Sans SemiBold"/>
                <a:ea typeface="IBM Plex Sans SemiBold"/>
                <a:cs typeface="IBM Plex Sans SemiBold"/>
                <a:sym typeface="IBM Plex Sans SemiBold"/>
              </a:rPr>
              <a:t>North Charleston, SC 29418</a:t>
            </a:r>
            <a:r>
              <a:rPr lang="en-US" sz="2100">
                <a:solidFill>
                  <a:schemeClr val="dk1"/>
                </a:solidFill>
                <a:latin typeface="IBM Plex Sans SemiBold"/>
                <a:ea typeface="IBM Plex Sans SemiBold"/>
                <a:cs typeface="IBM Plex Sans SemiBold"/>
                <a:sym typeface="IBM Plex Sans SemiBold"/>
              </a:rPr>
              <a:t> </a:t>
            </a:r>
            <a:endParaRPr sz="2100">
              <a:solidFill>
                <a:schemeClr val="dk1"/>
              </a:solidFill>
              <a:latin typeface="IBM Plex Sans SemiBold"/>
              <a:ea typeface="IBM Plex Sans SemiBold"/>
              <a:cs typeface="IBM Plex Sans SemiBold"/>
              <a:sym typeface="IBM Plex Sans SemiBold"/>
            </a:endParaRPr>
          </a:p>
        </p:txBody>
      </p:sp>
      <p:sp>
        <p:nvSpPr>
          <p:cNvPr id="1338" name="Google Shape;1338;g3a74d8ec730_0_1165"/>
          <p:cNvSpPr txBox="1"/>
          <p:nvPr/>
        </p:nvSpPr>
        <p:spPr>
          <a:xfrm>
            <a:off x="794279" y="4760616"/>
            <a:ext cx="5203200" cy="1355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000" b="1">
                <a:solidFill>
                  <a:schemeClr val="dk1"/>
                </a:solidFill>
                <a:latin typeface="IBM Plex Sans"/>
                <a:ea typeface="IBM Plex Sans"/>
                <a:cs typeface="IBM Plex Sans"/>
                <a:sym typeface="IBM Plex Sans"/>
              </a:rPr>
              <a:t>Shipment Window:</a:t>
            </a:r>
            <a:r>
              <a:rPr lang="en-US" sz="1800">
                <a:solidFill>
                  <a:srgbClr val="111138"/>
                </a:solidFill>
                <a:latin typeface="IBM Plex Sans"/>
                <a:ea typeface="IBM Plex Sans"/>
                <a:cs typeface="IBM Plex Sans"/>
                <a:sym typeface="IBM Plex Sans"/>
              </a:rPr>
              <a:t> </a:t>
            </a:r>
            <a:r>
              <a:rPr lang="en-US" sz="1800">
                <a:solidFill>
                  <a:srgbClr val="111138"/>
                </a:solidFill>
                <a:latin typeface="IBM Plex Sans Medium"/>
                <a:ea typeface="IBM Plex Sans Medium"/>
                <a:cs typeface="IBM Plex Sans Medium"/>
                <a:sym typeface="IBM Plex Sans Medium"/>
              </a:rPr>
              <a:t>Dec 8th - Jan 26th</a:t>
            </a:r>
            <a:endParaRPr sz="1800">
              <a:solidFill>
                <a:srgbClr val="111138"/>
              </a:solidFill>
              <a:latin typeface="IBM Plex Sans Medium"/>
              <a:ea typeface="IBM Plex Sans Medium"/>
              <a:cs typeface="IBM Plex Sans Medium"/>
              <a:sym typeface="IBM Plex Sans Medium"/>
            </a:endParaRPr>
          </a:p>
          <a:p>
            <a:pPr marL="0" lvl="0" indent="0" algn="l" rtl="0">
              <a:lnSpc>
                <a:spcPct val="90000"/>
              </a:lnSpc>
              <a:spcBef>
                <a:spcPts val="1000"/>
              </a:spcBef>
              <a:spcAft>
                <a:spcPts val="0"/>
              </a:spcAft>
              <a:buNone/>
            </a:pPr>
            <a:r>
              <a:rPr lang="en-US" sz="1600" b="1">
                <a:solidFill>
                  <a:srgbClr val="3333FF"/>
                </a:solidFill>
                <a:latin typeface="IBM Plex Sans"/>
                <a:ea typeface="IBM Plex Sans"/>
                <a:cs typeface="IBM Plex Sans"/>
                <a:sym typeface="IBM Plex Sans"/>
              </a:rPr>
              <a:t>NEW:</a:t>
            </a:r>
            <a:r>
              <a:rPr lang="en-US" sz="1600" b="1">
                <a:solidFill>
                  <a:srgbClr val="FF0000"/>
                </a:solidFill>
                <a:latin typeface="IBM Plex Sans"/>
                <a:ea typeface="IBM Plex Sans"/>
                <a:cs typeface="IBM Plex Sans"/>
                <a:sym typeface="IBM Plex Sans"/>
              </a:rPr>
              <a:t> </a:t>
            </a:r>
            <a:r>
              <a:rPr lang="en-US" sz="1600">
                <a:latin typeface="IBM Plex Sans Medium"/>
                <a:ea typeface="IBM Plex Sans Medium"/>
                <a:cs typeface="IBM Plex Sans Medium"/>
                <a:sym typeface="IBM Plex Sans Medium"/>
              </a:rPr>
              <a:t>Email </a:t>
            </a:r>
            <a:r>
              <a:rPr lang="en-US" sz="1600">
                <a:solidFill>
                  <a:srgbClr val="1155CC"/>
                </a:solidFill>
                <a:latin typeface="IBM Plex Sans Medium"/>
                <a:ea typeface="IBM Plex Sans Medium"/>
                <a:cs typeface="IBM Plex Sans Medium"/>
                <a:sym typeface="IBM Plex Sans Medium"/>
              </a:rPr>
              <a:t>CKOsponsors@guidepointsecurity.com</a:t>
            </a:r>
            <a:r>
              <a:rPr lang="en-US" sz="1600">
                <a:latin typeface="IBM Plex Sans Medium"/>
                <a:ea typeface="IBM Plex Sans Medium"/>
                <a:cs typeface="IBM Plex Sans Medium"/>
                <a:sym typeface="IBM Plex Sans Medium"/>
              </a:rPr>
              <a:t> Number of boxes shipped + tracking information</a:t>
            </a:r>
            <a:endParaRPr sz="1600">
              <a:solidFill>
                <a:srgbClr val="FF0000"/>
              </a:solidFill>
              <a:latin typeface="IBM Plex Sans Medium"/>
              <a:ea typeface="IBM Plex Sans Medium"/>
              <a:cs typeface="IBM Plex Sans Medium"/>
              <a:sym typeface="IBM Plex Sans Medium"/>
            </a:endParaRPr>
          </a:p>
          <a:p>
            <a:pPr marL="0" lvl="0" indent="0" algn="l" rtl="0">
              <a:lnSpc>
                <a:spcPct val="90000"/>
              </a:lnSpc>
              <a:spcBef>
                <a:spcPts val="1000"/>
              </a:spcBef>
              <a:spcAft>
                <a:spcPts val="0"/>
              </a:spcAft>
              <a:buNone/>
            </a:pPr>
            <a:endParaRPr>
              <a:latin typeface="IBM Plex Sans Medium"/>
              <a:ea typeface="IBM Plex Sans Medium"/>
              <a:cs typeface="IBM Plex Sans Medium"/>
              <a:sym typeface="IBM Plex Sans Medium"/>
            </a:endParaRPr>
          </a:p>
        </p:txBody>
      </p:sp>
      <p:sp>
        <p:nvSpPr>
          <p:cNvPr id="1339" name="Google Shape;1339;g3a74d8ec730_0_1165"/>
          <p:cNvSpPr txBox="1"/>
          <p:nvPr/>
        </p:nvSpPr>
        <p:spPr>
          <a:xfrm>
            <a:off x="6300622" y="1412435"/>
            <a:ext cx="52032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Package Pickup:</a:t>
            </a:r>
            <a:endParaRPr sz="2300">
              <a:solidFill>
                <a:schemeClr val="dk1"/>
              </a:solidFill>
              <a:latin typeface="IBM Plex Sans SemiBold"/>
              <a:ea typeface="IBM Plex Sans SemiBold"/>
              <a:cs typeface="IBM Plex Sans SemiBold"/>
              <a:sym typeface="IBM Plex Sans SemiBold"/>
            </a:endParaRPr>
          </a:p>
        </p:txBody>
      </p:sp>
      <p:sp>
        <p:nvSpPr>
          <p:cNvPr id="1340" name="Google Shape;1340;g3a74d8ec730_0_1165"/>
          <p:cNvSpPr txBox="1"/>
          <p:nvPr/>
        </p:nvSpPr>
        <p:spPr>
          <a:xfrm>
            <a:off x="6228700" y="1949100"/>
            <a:ext cx="5461200" cy="1326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dk1"/>
              </a:buClr>
              <a:buSzPts val="1600"/>
              <a:buFont typeface="IBM Plex Sans Medium"/>
              <a:buChar char="●"/>
            </a:pPr>
            <a:r>
              <a:rPr lang="en-US" sz="1600">
                <a:solidFill>
                  <a:schemeClr val="dk1"/>
                </a:solidFill>
                <a:latin typeface="IBM Plex Sans Medium"/>
                <a:ea typeface="IBM Plex Sans Medium"/>
                <a:cs typeface="IBM Plex Sans Medium"/>
                <a:sym typeface="IBM Plex Sans Medium"/>
              </a:rPr>
              <a:t>All advanced warehouse shipped packages will be placed on your showcase table</a:t>
            </a:r>
            <a:endParaRPr sz="1600">
              <a:solidFill>
                <a:schemeClr val="dk1"/>
              </a:solidFill>
              <a:latin typeface="IBM Plex Sans Medium"/>
              <a:ea typeface="IBM Plex Sans Medium"/>
              <a:cs typeface="IBM Plex Sans Medium"/>
              <a:sym typeface="IBM Plex Sans Medium"/>
            </a:endParaRPr>
          </a:p>
          <a:p>
            <a:pPr marL="457200" lvl="0" indent="-317500" algn="l" rtl="0">
              <a:lnSpc>
                <a:spcPct val="115000"/>
              </a:lnSpc>
              <a:spcBef>
                <a:spcPts val="0"/>
              </a:spcBef>
              <a:spcAft>
                <a:spcPts val="0"/>
              </a:spcAft>
              <a:buClr>
                <a:schemeClr val="dk1"/>
              </a:buClr>
              <a:buSzPts val="1400"/>
              <a:buFont typeface="IBM Plex Sans Medium"/>
              <a:buChar char="●"/>
            </a:pPr>
            <a:r>
              <a:rPr lang="en-US" sz="1600">
                <a:solidFill>
                  <a:schemeClr val="dk1"/>
                </a:solidFill>
                <a:latin typeface="IBM Plex Sans Medium"/>
                <a:ea typeface="IBM Plex Sans Medium"/>
                <a:cs typeface="IBM Plex Sans Medium"/>
                <a:sym typeface="IBM Plex Sans Medium"/>
              </a:rPr>
              <a:t>Show Site shipped packages will need to be picked up at the FedEx office on-site at Caribe Royale</a:t>
            </a:r>
            <a:r>
              <a:rPr lang="en-US" sz="1900">
                <a:solidFill>
                  <a:schemeClr val="dk1"/>
                </a:solidFill>
                <a:latin typeface="IBM Plex Sans Medium"/>
                <a:ea typeface="IBM Plex Sans Medium"/>
                <a:cs typeface="IBM Plex Sans Medium"/>
                <a:sym typeface="IBM Plex Sans Medium"/>
              </a:rPr>
              <a:t> </a:t>
            </a:r>
            <a:endParaRPr sz="1900">
              <a:solidFill>
                <a:schemeClr val="dk1"/>
              </a:solidFill>
              <a:latin typeface="IBM Plex Sans Medium"/>
              <a:ea typeface="IBM Plex Sans Medium"/>
              <a:cs typeface="IBM Plex Sans Medium"/>
              <a:sym typeface="IBM Plex Sans Medium"/>
            </a:endParaRPr>
          </a:p>
        </p:txBody>
      </p:sp>
      <p:sp>
        <p:nvSpPr>
          <p:cNvPr id="1341" name="Google Shape;1341;g3a74d8ec730_0_1165"/>
          <p:cNvSpPr txBox="1"/>
          <p:nvPr/>
        </p:nvSpPr>
        <p:spPr>
          <a:xfrm>
            <a:off x="6301082" y="3576163"/>
            <a:ext cx="52032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Return Shipments:</a:t>
            </a:r>
            <a:endParaRPr sz="2300">
              <a:solidFill>
                <a:schemeClr val="dk1"/>
              </a:solidFill>
              <a:latin typeface="IBM Plex Sans SemiBold"/>
              <a:ea typeface="IBM Plex Sans SemiBold"/>
              <a:cs typeface="IBM Plex Sans SemiBold"/>
              <a:sym typeface="IBM Plex Sans SemiBold"/>
            </a:endParaRPr>
          </a:p>
        </p:txBody>
      </p:sp>
      <p:sp>
        <p:nvSpPr>
          <p:cNvPr id="1342" name="Google Shape;1342;g3a74d8ec730_0_1165"/>
          <p:cNvSpPr txBox="1"/>
          <p:nvPr/>
        </p:nvSpPr>
        <p:spPr>
          <a:xfrm>
            <a:off x="6248825" y="4071400"/>
            <a:ext cx="5203200" cy="1563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dk1"/>
              </a:buClr>
              <a:buSzPts val="1600"/>
              <a:buFont typeface="IBM Plex Sans Medium"/>
              <a:buChar char="●"/>
            </a:pPr>
            <a:r>
              <a:rPr lang="en-US" sz="1600">
                <a:solidFill>
                  <a:schemeClr val="dk1"/>
                </a:solidFill>
                <a:latin typeface="IBM Plex Sans Medium"/>
                <a:ea typeface="IBM Plex Sans Medium"/>
                <a:cs typeface="IBM Plex Sans Medium"/>
                <a:sym typeface="IBM Plex Sans Medium"/>
              </a:rPr>
              <a:t>Your team should include return shipping labels in shipment</a:t>
            </a:r>
            <a:endParaRPr sz="1600">
              <a:solidFill>
                <a:schemeClr val="dk1"/>
              </a:solidFill>
              <a:latin typeface="IBM Plex Sans Medium"/>
              <a:ea typeface="IBM Plex Sans Medium"/>
              <a:cs typeface="IBM Plex Sans Medium"/>
              <a:sym typeface="IBM Plex Sans Medium"/>
            </a:endParaRPr>
          </a:p>
          <a:p>
            <a:pPr marL="457200" lvl="0" indent="-330200" algn="l" rtl="0">
              <a:lnSpc>
                <a:spcPct val="115000"/>
              </a:lnSpc>
              <a:spcBef>
                <a:spcPts val="0"/>
              </a:spcBef>
              <a:spcAft>
                <a:spcPts val="0"/>
              </a:spcAft>
              <a:buClr>
                <a:schemeClr val="dk1"/>
              </a:buClr>
              <a:buSzPts val="1600"/>
              <a:buChar char="●"/>
            </a:pPr>
            <a:r>
              <a:rPr lang="en-US" sz="1600">
                <a:solidFill>
                  <a:schemeClr val="dk1"/>
                </a:solidFill>
                <a:latin typeface="IBM Plex Sans Medium"/>
                <a:ea typeface="IBM Plex Sans Medium"/>
                <a:cs typeface="IBM Plex Sans Medium"/>
                <a:sym typeface="IBM Plex Sans Medium"/>
              </a:rPr>
              <a:t>Leave </a:t>
            </a:r>
            <a:r>
              <a:rPr lang="en-US" sz="1600" b="1">
                <a:solidFill>
                  <a:schemeClr val="dk1"/>
                </a:solidFill>
                <a:latin typeface="IBM Plex Sans"/>
                <a:ea typeface="IBM Plex Sans"/>
                <a:cs typeface="IBM Plex Sans"/>
                <a:sym typeface="IBM Plex Sans"/>
              </a:rPr>
              <a:t>LABELED &amp; TAPED</a:t>
            </a:r>
            <a:r>
              <a:rPr lang="en-US" sz="1600">
                <a:solidFill>
                  <a:schemeClr val="dk1"/>
                </a:solidFill>
                <a:latin typeface="IBM Plex Sans Medium"/>
                <a:ea typeface="IBM Plex Sans Medium"/>
                <a:cs typeface="IBM Plex Sans Medium"/>
                <a:sym typeface="IBM Plex Sans Medium"/>
              </a:rPr>
              <a:t> packages on your table</a:t>
            </a:r>
            <a:endParaRPr sz="1600">
              <a:solidFill>
                <a:schemeClr val="dk1"/>
              </a:solidFill>
              <a:latin typeface="IBM Plex Sans Medium"/>
              <a:ea typeface="IBM Plex Sans Medium"/>
              <a:cs typeface="IBM Plex Sans Medium"/>
              <a:sym typeface="IBM Plex Sans Medium"/>
            </a:endParaRPr>
          </a:p>
          <a:p>
            <a:pPr marL="457200" lvl="0" indent="-330200" algn="l" rtl="0">
              <a:lnSpc>
                <a:spcPct val="115000"/>
              </a:lnSpc>
              <a:spcBef>
                <a:spcPts val="0"/>
              </a:spcBef>
              <a:spcAft>
                <a:spcPts val="0"/>
              </a:spcAft>
              <a:buClr>
                <a:schemeClr val="dk1"/>
              </a:buClr>
              <a:buSzPts val="1600"/>
              <a:buFont typeface="IBM Plex Sans Medium"/>
              <a:buChar char="●"/>
            </a:pPr>
            <a:r>
              <a:rPr lang="en-US" sz="1600">
                <a:solidFill>
                  <a:schemeClr val="dk1"/>
                </a:solidFill>
                <a:latin typeface="IBM Plex Sans Medium"/>
                <a:ea typeface="IBM Plex Sans Medium"/>
                <a:cs typeface="IBM Plex Sans Medium"/>
                <a:sym typeface="IBM Plex Sans Medium"/>
              </a:rPr>
              <a:t>Anything not labeled will be thrown out</a:t>
            </a:r>
            <a:endParaRPr sz="1600">
              <a:solidFill>
                <a:schemeClr val="dk1"/>
              </a:solidFill>
              <a:latin typeface="IBM Plex Sans Medium"/>
              <a:ea typeface="IBM Plex Sans Medium"/>
              <a:cs typeface="IBM Plex Sans Medium"/>
              <a:sym typeface="IBM Plex Sans Medium"/>
            </a:endParaRPr>
          </a:p>
          <a:p>
            <a:pPr marL="457200" lvl="0" indent="-330200" algn="l" rtl="0">
              <a:lnSpc>
                <a:spcPct val="115000"/>
              </a:lnSpc>
              <a:spcBef>
                <a:spcPts val="0"/>
              </a:spcBef>
              <a:spcAft>
                <a:spcPts val="0"/>
              </a:spcAft>
              <a:buClr>
                <a:schemeClr val="dk1"/>
              </a:buClr>
              <a:buSzPts val="1600"/>
              <a:buFont typeface="IBM Plex Sans Medium"/>
              <a:buChar char="●"/>
            </a:pPr>
            <a:r>
              <a:rPr lang="en-US" sz="1600">
                <a:solidFill>
                  <a:schemeClr val="dk1"/>
                </a:solidFill>
                <a:latin typeface="IBM Plex Sans Medium"/>
                <a:ea typeface="IBM Plex Sans Medium"/>
                <a:cs typeface="IBM Plex Sans Medium"/>
                <a:sym typeface="IBM Plex Sans Medium"/>
              </a:rPr>
              <a:t>GPS not responsible for printing labels on-site</a:t>
            </a:r>
            <a:endParaRPr sz="1600">
              <a:solidFill>
                <a:schemeClr val="dk1"/>
              </a:solidFill>
              <a:latin typeface="IBM Plex Sans Medium"/>
              <a:ea typeface="IBM Plex Sans Medium"/>
              <a:cs typeface="IBM Plex Sans Medium"/>
              <a:sym typeface="IBM Plex Sans Medium"/>
            </a:endParaRPr>
          </a:p>
        </p:txBody>
      </p:sp>
      <p:cxnSp>
        <p:nvCxnSpPr>
          <p:cNvPr id="1343" name="Google Shape;1343;g3a74d8ec730_0_1165"/>
          <p:cNvCxnSpPr/>
          <p:nvPr/>
        </p:nvCxnSpPr>
        <p:spPr>
          <a:xfrm>
            <a:off x="6227811" y="1501538"/>
            <a:ext cx="900" cy="325200"/>
          </a:xfrm>
          <a:prstGeom prst="straightConnector1">
            <a:avLst/>
          </a:prstGeom>
          <a:noFill/>
          <a:ln w="28575" cap="flat" cmpd="sng">
            <a:solidFill>
              <a:srgbClr val="3333FF"/>
            </a:solidFill>
            <a:prstDash val="solid"/>
            <a:round/>
            <a:headEnd type="none" w="med" len="med"/>
            <a:tailEnd type="none" w="med" len="med"/>
          </a:ln>
        </p:spPr>
      </p:cxnSp>
      <p:cxnSp>
        <p:nvCxnSpPr>
          <p:cNvPr id="1344" name="Google Shape;1344;g3a74d8ec730_0_1165"/>
          <p:cNvCxnSpPr/>
          <p:nvPr/>
        </p:nvCxnSpPr>
        <p:spPr>
          <a:xfrm>
            <a:off x="6227810" y="3673772"/>
            <a:ext cx="900" cy="325200"/>
          </a:xfrm>
          <a:prstGeom prst="straightConnector1">
            <a:avLst/>
          </a:prstGeom>
          <a:noFill/>
          <a:ln w="28575" cap="flat" cmpd="sng">
            <a:solidFill>
              <a:srgbClr val="3333FF"/>
            </a:solidFill>
            <a:prstDash val="solid"/>
            <a:round/>
            <a:headEnd type="none" w="med" len="med"/>
            <a:tailEnd type="none" w="med" len="med"/>
          </a:ln>
        </p:spPr>
      </p:cxnSp>
      <p:sp>
        <p:nvSpPr>
          <p:cNvPr id="1345" name="Google Shape;1345;g3a74d8ec730_0_1165"/>
          <p:cNvSpPr/>
          <p:nvPr/>
        </p:nvSpPr>
        <p:spPr>
          <a:xfrm>
            <a:off x="845850" y="2551346"/>
            <a:ext cx="3871200" cy="19254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g3a74d8ec730_0_1154"/>
          <p:cNvSpPr txBox="1">
            <a:spLocks noGrp="1"/>
          </p:cNvSpPr>
          <p:nvPr>
            <p:ph type="title"/>
          </p:nvPr>
        </p:nvSpPr>
        <p:spPr>
          <a:xfrm>
            <a:off x="415325" y="1578975"/>
            <a:ext cx="3996900" cy="31830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3600">
                <a:solidFill>
                  <a:schemeClr val="lt1"/>
                </a:solidFill>
                <a:latin typeface="IBM Plex Sans SemiBold"/>
                <a:ea typeface="IBM Plex Sans SemiBold"/>
                <a:cs typeface="IBM Plex Sans SemiBold"/>
                <a:sym typeface="IBM Plex Sans SemiBold"/>
              </a:rPr>
              <a:t>Late Shipping </a:t>
            </a:r>
            <a:br>
              <a:rPr lang="en-US" sz="3600">
                <a:solidFill>
                  <a:schemeClr val="lt1"/>
                </a:solidFill>
                <a:latin typeface="IBM Plex Sans SemiBold"/>
                <a:ea typeface="IBM Plex Sans SemiBold"/>
                <a:cs typeface="IBM Plex Sans SemiBold"/>
                <a:sym typeface="IBM Plex Sans SemiBold"/>
              </a:rPr>
            </a:br>
            <a:r>
              <a:rPr lang="en-US" sz="3600">
                <a:solidFill>
                  <a:schemeClr val="lt1"/>
                </a:solidFill>
                <a:latin typeface="IBM Plex Sans SemiBold"/>
                <a:ea typeface="IBM Plex Sans SemiBold"/>
                <a:cs typeface="IBM Plex Sans SemiBold"/>
                <a:sym typeface="IBM Plex Sans SemiBold"/>
              </a:rPr>
              <a:t>Option</a:t>
            </a:r>
            <a:endParaRPr sz="3600">
              <a:solidFill>
                <a:schemeClr val="lt1"/>
              </a:solidFill>
              <a:latin typeface="IBM Plex Sans SemiBold"/>
              <a:ea typeface="IBM Plex Sans SemiBold"/>
              <a:cs typeface="IBM Plex Sans SemiBold"/>
              <a:sym typeface="IBM Plex Sans SemiBold"/>
            </a:endParaRPr>
          </a:p>
        </p:txBody>
      </p:sp>
      <p:sp>
        <p:nvSpPr>
          <p:cNvPr id="1352" name="Google Shape;1352;g3a74d8ec730_0_1154"/>
          <p:cNvSpPr txBox="1"/>
          <p:nvPr/>
        </p:nvSpPr>
        <p:spPr>
          <a:xfrm>
            <a:off x="4792023" y="1091222"/>
            <a:ext cx="6563700" cy="147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2100">
                <a:solidFill>
                  <a:srgbClr val="111138"/>
                </a:solidFill>
                <a:highlight>
                  <a:srgbClr val="FCFFFC"/>
                </a:highlight>
                <a:latin typeface="IBM Plex Sans Medium"/>
                <a:ea typeface="IBM Plex Sans Medium"/>
                <a:cs typeface="IBM Plex Sans Medium"/>
                <a:sym typeface="IBM Plex Sans Medium"/>
              </a:rPr>
              <a:t>Shipments past Jan 26th must be sent directly to Caribe Royale. All shipping and handling fees are at the Sponsor’s expense. Sponsors are responsible for pickup and placement. </a:t>
            </a:r>
            <a:endParaRPr sz="1700">
              <a:latin typeface="IBM Plex Sans Medium"/>
              <a:ea typeface="IBM Plex Sans Medium"/>
              <a:cs typeface="IBM Plex Sans Medium"/>
              <a:sym typeface="IBM Plex Sans Medium"/>
            </a:endParaRPr>
          </a:p>
        </p:txBody>
      </p:sp>
      <p:sp>
        <p:nvSpPr>
          <p:cNvPr id="1353" name="Google Shape;1353;g3a74d8ec730_0_1154"/>
          <p:cNvSpPr txBox="1"/>
          <p:nvPr/>
        </p:nvSpPr>
        <p:spPr>
          <a:xfrm>
            <a:off x="4660623" y="490936"/>
            <a:ext cx="5348400" cy="6003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2300">
                <a:solidFill>
                  <a:schemeClr val="dk1"/>
                </a:solidFill>
                <a:latin typeface="IBM Plex Sans SemiBold"/>
                <a:ea typeface="IBM Plex Sans SemiBold"/>
                <a:cs typeface="IBM Plex Sans SemiBold"/>
                <a:sym typeface="IBM Plex Sans SemiBold"/>
              </a:rPr>
              <a:t>Late Arrivals:</a:t>
            </a:r>
            <a:endParaRPr sz="2300">
              <a:solidFill>
                <a:schemeClr val="dk1"/>
              </a:solidFill>
              <a:latin typeface="IBM Plex Sans SemiBold"/>
              <a:ea typeface="IBM Plex Sans SemiBold"/>
              <a:cs typeface="IBM Plex Sans SemiBold"/>
              <a:sym typeface="IBM Plex Sans SemiBold"/>
            </a:endParaRPr>
          </a:p>
        </p:txBody>
      </p:sp>
      <p:cxnSp>
        <p:nvCxnSpPr>
          <p:cNvPr id="1354" name="Google Shape;1354;g3a74d8ec730_0_1154"/>
          <p:cNvCxnSpPr/>
          <p:nvPr/>
        </p:nvCxnSpPr>
        <p:spPr>
          <a:xfrm>
            <a:off x="4615335" y="623701"/>
            <a:ext cx="900" cy="325200"/>
          </a:xfrm>
          <a:prstGeom prst="straightConnector1">
            <a:avLst/>
          </a:prstGeom>
          <a:noFill/>
          <a:ln w="28575" cap="flat" cmpd="sng">
            <a:solidFill>
              <a:srgbClr val="3333FF"/>
            </a:solidFill>
            <a:prstDash val="solid"/>
            <a:round/>
            <a:headEnd type="none" w="med" len="med"/>
            <a:tailEnd type="none" w="med" len="med"/>
          </a:ln>
        </p:spPr>
      </p:cxnSp>
      <p:sp>
        <p:nvSpPr>
          <p:cNvPr id="1355" name="Google Shape;1355;g3a74d8ec730_0_1154"/>
          <p:cNvSpPr txBox="1"/>
          <p:nvPr/>
        </p:nvSpPr>
        <p:spPr>
          <a:xfrm>
            <a:off x="4863398" y="3502622"/>
            <a:ext cx="6563700" cy="147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100">
                <a:latin typeface="IBM Plex Sans Medium"/>
                <a:ea typeface="IBM Plex Sans Medium"/>
                <a:cs typeface="IBM Plex Sans Medium"/>
                <a:sym typeface="IBM Plex Sans Medium"/>
              </a:rPr>
              <a:t>Company name, C/O GPS CKO</a:t>
            </a:r>
            <a:endParaRPr sz="2100">
              <a:latin typeface="IBM Plex Sans Medium"/>
              <a:ea typeface="IBM Plex Sans Medium"/>
              <a:cs typeface="IBM Plex Sans Medium"/>
              <a:sym typeface="IBM Plex Sans Medium"/>
            </a:endParaRPr>
          </a:p>
          <a:p>
            <a:pPr marL="0" lvl="0" indent="0" algn="l" rtl="0">
              <a:lnSpc>
                <a:spcPct val="100000"/>
              </a:lnSpc>
              <a:spcBef>
                <a:spcPts val="0"/>
              </a:spcBef>
              <a:spcAft>
                <a:spcPts val="0"/>
              </a:spcAft>
              <a:buNone/>
            </a:pPr>
            <a:r>
              <a:rPr lang="en-US" sz="2100">
                <a:latin typeface="IBM Plex Sans Medium"/>
                <a:ea typeface="IBM Plex Sans Medium"/>
                <a:cs typeface="IBM Plex Sans Medium"/>
                <a:sym typeface="IBM Plex Sans Medium"/>
              </a:rPr>
              <a:t>FedEx Office at Caribe Royale Orlando</a:t>
            </a:r>
            <a:endParaRPr sz="2100">
              <a:latin typeface="IBM Plex Sans Medium"/>
              <a:ea typeface="IBM Plex Sans Medium"/>
              <a:cs typeface="IBM Plex Sans Medium"/>
              <a:sym typeface="IBM Plex Sans Medium"/>
            </a:endParaRPr>
          </a:p>
          <a:p>
            <a:pPr marL="0" lvl="0" indent="0" algn="l" rtl="0">
              <a:lnSpc>
                <a:spcPct val="100000"/>
              </a:lnSpc>
              <a:spcBef>
                <a:spcPts val="0"/>
              </a:spcBef>
              <a:spcAft>
                <a:spcPts val="0"/>
              </a:spcAft>
              <a:buNone/>
            </a:pPr>
            <a:r>
              <a:rPr lang="en-US" sz="2100">
                <a:latin typeface="IBM Plex Sans Medium"/>
                <a:ea typeface="IBM Plex Sans Medium"/>
                <a:cs typeface="IBM Plex Sans Medium"/>
                <a:sym typeface="IBM Plex Sans Medium"/>
              </a:rPr>
              <a:t>8101 World Center Dr.</a:t>
            </a:r>
            <a:endParaRPr sz="2100">
              <a:latin typeface="IBM Plex Sans Medium"/>
              <a:ea typeface="IBM Plex Sans Medium"/>
              <a:cs typeface="IBM Plex Sans Medium"/>
              <a:sym typeface="IBM Plex Sans Medium"/>
            </a:endParaRPr>
          </a:p>
          <a:p>
            <a:pPr marL="0" lvl="0" indent="0" algn="l" rtl="0">
              <a:lnSpc>
                <a:spcPct val="100000"/>
              </a:lnSpc>
              <a:spcBef>
                <a:spcPts val="0"/>
              </a:spcBef>
              <a:spcAft>
                <a:spcPts val="0"/>
              </a:spcAft>
              <a:buNone/>
            </a:pPr>
            <a:r>
              <a:rPr lang="en-US" sz="2100">
                <a:latin typeface="IBM Plex Sans Medium"/>
                <a:ea typeface="IBM Plex Sans Medium"/>
                <a:cs typeface="IBM Plex Sans Medium"/>
                <a:sym typeface="IBM Plex Sans Medium"/>
              </a:rPr>
              <a:t>Orlando, FL 32821</a:t>
            </a:r>
            <a:endParaRPr sz="1700">
              <a:latin typeface="IBM Plex Sans Medium"/>
              <a:ea typeface="IBM Plex Sans Medium"/>
              <a:cs typeface="IBM Plex Sans Medium"/>
              <a:sym typeface="IBM Plex Sans Medium"/>
            </a:endParaRPr>
          </a:p>
        </p:txBody>
      </p:sp>
      <p:sp>
        <p:nvSpPr>
          <p:cNvPr id="1356" name="Google Shape;1356;g3a74d8ec730_0_1154"/>
          <p:cNvSpPr txBox="1"/>
          <p:nvPr/>
        </p:nvSpPr>
        <p:spPr>
          <a:xfrm>
            <a:off x="4660623" y="2902336"/>
            <a:ext cx="5348400" cy="6003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2300">
                <a:solidFill>
                  <a:schemeClr val="dk1"/>
                </a:solidFill>
                <a:latin typeface="IBM Plex Sans SemiBold"/>
                <a:ea typeface="IBM Plex Sans SemiBold"/>
                <a:cs typeface="IBM Plex Sans SemiBold"/>
                <a:sym typeface="IBM Plex Sans SemiBold"/>
              </a:rPr>
              <a:t>Shipping Label Details:</a:t>
            </a:r>
            <a:endParaRPr sz="2300">
              <a:solidFill>
                <a:schemeClr val="dk1"/>
              </a:solidFill>
              <a:latin typeface="IBM Plex Sans SemiBold"/>
              <a:ea typeface="IBM Plex Sans SemiBold"/>
              <a:cs typeface="IBM Plex Sans SemiBold"/>
              <a:sym typeface="IBM Plex Sans SemiBold"/>
            </a:endParaRPr>
          </a:p>
        </p:txBody>
      </p:sp>
      <p:cxnSp>
        <p:nvCxnSpPr>
          <p:cNvPr id="1357" name="Google Shape;1357;g3a74d8ec730_0_1154"/>
          <p:cNvCxnSpPr/>
          <p:nvPr/>
        </p:nvCxnSpPr>
        <p:spPr>
          <a:xfrm>
            <a:off x="4615335" y="3035101"/>
            <a:ext cx="900" cy="325200"/>
          </a:xfrm>
          <a:prstGeom prst="straightConnector1">
            <a:avLst/>
          </a:prstGeom>
          <a:noFill/>
          <a:ln w="28575" cap="flat" cmpd="sng">
            <a:solidFill>
              <a:srgbClr val="3333FF"/>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39e28748e75_0_409"/>
          <p:cNvSpPr txBox="1"/>
          <p:nvPr/>
        </p:nvSpPr>
        <p:spPr>
          <a:xfrm>
            <a:off x="452954" y="950720"/>
            <a:ext cx="7806000" cy="1088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800">
                <a:solidFill>
                  <a:schemeClr val="lt1"/>
                </a:solidFill>
                <a:latin typeface="IBM Plex Sans SemiBold"/>
                <a:ea typeface="IBM Plex Sans SemiBold"/>
                <a:cs typeface="IBM Plex Sans SemiBold"/>
                <a:sym typeface="IBM Plex Sans SemiBold"/>
              </a:rPr>
              <a:t>Raffle Prize Process</a:t>
            </a:r>
            <a:endParaRPr sz="2800">
              <a:solidFill>
                <a:schemeClr val="lt1"/>
              </a:solidFill>
              <a:latin typeface="IBM Plex Sans SemiBold"/>
              <a:ea typeface="IBM Plex Sans SemiBold"/>
              <a:cs typeface="IBM Plex Sans SemiBold"/>
              <a:sym typeface="IBM Plex Sans SemiBold"/>
            </a:endParaRPr>
          </a:p>
          <a:p>
            <a:pPr marL="0" lvl="0" indent="0" algn="l" rtl="0">
              <a:lnSpc>
                <a:spcPct val="90000"/>
              </a:lnSpc>
              <a:spcBef>
                <a:spcPts val="1000"/>
              </a:spcBef>
              <a:spcAft>
                <a:spcPts val="0"/>
              </a:spcAft>
              <a:buNone/>
            </a:pPr>
            <a:endParaRPr sz="2800">
              <a:solidFill>
                <a:schemeClr val="lt1"/>
              </a:solidFill>
              <a:latin typeface="IBM Plex Sans SemiBold"/>
              <a:ea typeface="IBM Plex Sans SemiBold"/>
              <a:cs typeface="IBM Plex Sans SemiBold"/>
              <a:sym typeface="IBM Plex Sans SemiBold"/>
            </a:endParaRPr>
          </a:p>
        </p:txBody>
      </p:sp>
      <p:sp>
        <p:nvSpPr>
          <p:cNvPr id="1364" name="Google Shape;1364;g39e28748e75_0_409"/>
          <p:cNvSpPr txBox="1"/>
          <p:nvPr/>
        </p:nvSpPr>
        <p:spPr>
          <a:xfrm>
            <a:off x="657441" y="2066932"/>
            <a:ext cx="23997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Raffle Details:</a:t>
            </a:r>
            <a:endParaRPr sz="2300">
              <a:solidFill>
                <a:schemeClr val="dk1"/>
              </a:solidFill>
              <a:latin typeface="IBM Plex Sans SemiBold"/>
              <a:ea typeface="IBM Plex Sans SemiBold"/>
              <a:cs typeface="IBM Plex Sans SemiBold"/>
              <a:sym typeface="IBM Plex Sans SemiBold"/>
            </a:endParaRPr>
          </a:p>
        </p:txBody>
      </p:sp>
      <p:sp>
        <p:nvSpPr>
          <p:cNvPr id="1365" name="Google Shape;1365;g39e28748e75_0_409"/>
          <p:cNvSpPr txBox="1">
            <a:spLocks noGrp="1"/>
          </p:cNvSpPr>
          <p:nvPr>
            <p:ph type="body" idx="1"/>
          </p:nvPr>
        </p:nvSpPr>
        <p:spPr>
          <a:xfrm>
            <a:off x="891846" y="2735202"/>
            <a:ext cx="10483200" cy="3655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2000">
                <a:solidFill>
                  <a:srgbClr val="111138"/>
                </a:solidFill>
                <a:latin typeface="IBM Plex Sans Medium"/>
                <a:ea typeface="IBM Plex Sans Medium"/>
                <a:cs typeface="IBM Plex Sans Medium"/>
                <a:sym typeface="IBM Plex Sans Medium"/>
              </a:rPr>
              <a:t>Sponsors will manage their raffle offering </a:t>
            </a:r>
            <a:endParaRPr sz="20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000">
                <a:solidFill>
                  <a:srgbClr val="111138"/>
                </a:solidFill>
                <a:latin typeface="IBM Plex Sans Medium"/>
                <a:ea typeface="IBM Plex Sans Medium"/>
                <a:cs typeface="IBM Plex Sans Medium"/>
                <a:sym typeface="IBM Plex Sans Medium"/>
              </a:rPr>
              <a:t>Sponsors determine what to raffle and how many raffles you wish to provide</a:t>
            </a:r>
            <a:endParaRPr sz="20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000">
                <a:solidFill>
                  <a:srgbClr val="111138"/>
                </a:solidFill>
                <a:latin typeface="IBM Plex Sans Medium"/>
                <a:ea typeface="IBM Plex Sans Medium"/>
                <a:cs typeface="IBM Plex Sans Medium"/>
                <a:sym typeface="IBM Plex Sans Medium"/>
              </a:rPr>
              <a:t>CKO Team will provide tickets and boxes to each sponsor table</a:t>
            </a:r>
            <a:endParaRPr sz="20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000">
                <a:solidFill>
                  <a:srgbClr val="111138"/>
                </a:solidFill>
                <a:latin typeface="IBM Plex Sans Medium"/>
                <a:ea typeface="IBM Plex Sans Medium"/>
                <a:cs typeface="IBM Plex Sans Medium"/>
                <a:sym typeface="IBM Plex Sans Medium"/>
              </a:rPr>
              <a:t>GPS employee will put cell phone number on the ticket and place in the box</a:t>
            </a:r>
            <a:endParaRPr sz="20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000">
                <a:solidFill>
                  <a:srgbClr val="111138"/>
                </a:solidFill>
                <a:latin typeface="IBM Plex Sans Medium"/>
                <a:ea typeface="IBM Plex Sans Medium"/>
                <a:cs typeface="IBM Plex Sans Medium"/>
                <a:sym typeface="IBM Plex Sans Medium"/>
              </a:rPr>
              <a:t>Sponsor will be responsible for drawing winners, notifying &amp; delivering prize                 after showcase</a:t>
            </a:r>
            <a:endParaRPr sz="20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000">
                <a:solidFill>
                  <a:srgbClr val="111138"/>
                </a:solidFill>
                <a:latin typeface="IBM Plex Sans Medium"/>
                <a:ea typeface="IBM Plex Sans Medium"/>
                <a:cs typeface="IBM Plex Sans Medium"/>
                <a:sym typeface="IBM Plex Sans Medium"/>
              </a:rPr>
              <a:t>Partners, VP and above level GPS employees are not eligible to win</a:t>
            </a:r>
            <a:endParaRPr sz="2000">
              <a:solidFill>
                <a:srgbClr val="111138"/>
              </a:solidFill>
              <a:latin typeface="IBM Plex Sans Medium"/>
              <a:ea typeface="IBM Plex Sans Medium"/>
              <a:cs typeface="IBM Plex Sans Medium"/>
              <a:sym typeface="IBM Plex Sans Medium"/>
            </a:endParaRPr>
          </a:p>
        </p:txBody>
      </p:sp>
      <p:cxnSp>
        <p:nvCxnSpPr>
          <p:cNvPr id="1366" name="Google Shape;1366;g39e28748e75_0_409"/>
          <p:cNvCxnSpPr/>
          <p:nvPr/>
        </p:nvCxnSpPr>
        <p:spPr>
          <a:xfrm>
            <a:off x="589033" y="2156028"/>
            <a:ext cx="900" cy="325200"/>
          </a:xfrm>
          <a:prstGeom prst="straightConnector1">
            <a:avLst/>
          </a:prstGeom>
          <a:noFill/>
          <a:ln w="28575" cap="flat" cmpd="sng">
            <a:solidFill>
              <a:srgbClr val="3333FF"/>
            </a:solidFill>
            <a:prstDash val="solid"/>
            <a:round/>
            <a:headEnd type="none" w="med" len="med"/>
            <a:tailEnd type="none" w="med" len="med"/>
          </a:ln>
        </p:spPr>
      </p:cxnSp>
      <p:pic>
        <p:nvPicPr>
          <p:cNvPr id="1367" name="Google Shape;1367;g39e28748e75_0_40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436" y="2794310"/>
            <a:ext cx="271975" cy="271975"/>
          </a:xfrm>
          <a:prstGeom prst="rect">
            <a:avLst/>
          </a:prstGeom>
          <a:noFill/>
          <a:ln>
            <a:noFill/>
          </a:ln>
        </p:spPr>
      </p:pic>
      <p:pic>
        <p:nvPicPr>
          <p:cNvPr id="1368" name="Google Shape;1368;g39e28748e75_0_40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436" y="3244010"/>
            <a:ext cx="271975" cy="271975"/>
          </a:xfrm>
          <a:prstGeom prst="rect">
            <a:avLst/>
          </a:prstGeom>
          <a:noFill/>
          <a:ln>
            <a:noFill/>
          </a:ln>
        </p:spPr>
      </p:pic>
      <p:pic>
        <p:nvPicPr>
          <p:cNvPr id="1369" name="Google Shape;1369;g39e28748e75_0_40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436" y="3693710"/>
            <a:ext cx="271975" cy="271975"/>
          </a:xfrm>
          <a:prstGeom prst="rect">
            <a:avLst/>
          </a:prstGeom>
          <a:noFill/>
          <a:ln>
            <a:noFill/>
          </a:ln>
        </p:spPr>
      </p:pic>
      <p:pic>
        <p:nvPicPr>
          <p:cNvPr id="1370" name="Google Shape;1370;g39e28748e75_0_40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436" y="4161611"/>
            <a:ext cx="271975" cy="271975"/>
          </a:xfrm>
          <a:prstGeom prst="rect">
            <a:avLst/>
          </a:prstGeom>
          <a:noFill/>
          <a:ln>
            <a:noFill/>
          </a:ln>
        </p:spPr>
      </p:pic>
      <p:pic>
        <p:nvPicPr>
          <p:cNvPr id="1371" name="Google Shape;1371;g39e28748e75_0_40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436" y="4629510"/>
            <a:ext cx="271975" cy="271975"/>
          </a:xfrm>
          <a:prstGeom prst="rect">
            <a:avLst/>
          </a:prstGeom>
          <a:noFill/>
          <a:ln>
            <a:noFill/>
          </a:ln>
        </p:spPr>
      </p:pic>
      <p:pic>
        <p:nvPicPr>
          <p:cNvPr id="1372" name="Google Shape;1372;g39e28748e75_0_40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436" y="5528910"/>
            <a:ext cx="271975" cy="271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g3a74d8ec730_0_1186"/>
          <p:cNvSpPr txBox="1"/>
          <p:nvPr/>
        </p:nvSpPr>
        <p:spPr>
          <a:xfrm>
            <a:off x="-100" y="2929200"/>
            <a:ext cx="121920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5400">
                <a:solidFill>
                  <a:schemeClr val="lt1"/>
                </a:solidFill>
                <a:latin typeface="IBM Plex Sans Medium"/>
                <a:ea typeface="IBM Plex Sans Medium"/>
                <a:cs typeface="IBM Plex Sans Medium"/>
                <a:sym typeface="IBM Plex Sans Medium"/>
              </a:rPr>
              <a:t>Sponsor Tasks &amp; Registration</a:t>
            </a:r>
            <a:endParaRPr sz="5400" i="0" u="none" strike="noStrike" cap="none">
              <a:solidFill>
                <a:srgbClr val="000000"/>
              </a:solidFill>
              <a:latin typeface="IBM Plex Sans Medium"/>
              <a:ea typeface="IBM Plex Sans Medium"/>
              <a:cs typeface="IBM Plex Sans Medium"/>
              <a:sym typeface="IBM Plex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3a74d8ec730_0_575"/>
          <p:cNvSpPr txBox="1">
            <a:spLocks noGrp="1"/>
          </p:cNvSpPr>
          <p:nvPr>
            <p:ph type="body" idx="4294967295"/>
          </p:nvPr>
        </p:nvSpPr>
        <p:spPr>
          <a:xfrm>
            <a:off x="433633" y="2671661"/>
            <a:ext cx="5115900" cy="2960100"/>
          </a:xfrm>
          <a:prstGeom prst="rect">
            <a:avLst/>
          </a:prstGeom>
        </p:spPr>
        <p:txBody>
          <a:bodyPr spcFirstLastPara="1" wrap="square" lIns="121900" tIns="121900" rIns="121900" bIns="121900" anchor="t" anchorCtr="0">
            <a:normAutofit fontScale="92500" lnSpcReduction="10000"/>
          </a:bodyPr>
          <a:lstStyle/>
          <a:p>
            <a:pPr marL="0" lvl="0" indent="0" algn="l" rtl="0">
              <a:lnSpc>
                <a:spcPct val="115000"/>
              </a:lnSpc>
              <a:spcBef>
                <a:spcPts val="1600"/>
              </a:spcBef>
              <a:spcAft>
                <a:spcPts val="1600"/>
              </a:spcAft>
              <a:buSzPts val="1100"/>
              <a:buNone/>
            </a:pPr>
            <a:r>
              <a:rPr lang="en-US" sz="2900">
                <a:solidFill>
                  <a:schemeClr val="dk1"/>
                </a:solidFill>
                <a:latin typeface="IBM Plex Sans"/>
                <a:ea typeface="IBM Plex Sans"/>
                <a:cs typeface="IBM Plex Sans"/>
                <a:sym typeface="IBM Plex Sans"/>
              </a:rPr>
              <a:t>Our partners play a       </a:t>
            </a:r>
            <a:r>
              <a:rPr lang="en-US" sz="2900" b="1">
                <a:solidFill>
                  <a:srgbClr val="3333FF"/>
                </a:solidFill>
                <a:latin typeface="IBM Plex Sans"/>
                <a:ea typeface="IBM Plex Sans"/>
                <a:cs typeface="IBM Plex Sans"/>
                <a:sym typeface="IBM Plex Sans"/>
              </a:rPr>
              <a:t>pivotal role</a:t>
            </a:r>
            <a:r>
              <a:rPr lang="en-US" sz="2900">
                <a:solidFill>
                  <a:schemeClr val="dk1"/>
                </a:solidFill>
                <a:latin typeface="IBM Plex Sans"/>
                <a:ea typeface="IBM Plex Sans"/>
                <a:cs typeface="IBM Plex Sans"/>
                <a:sym typeface="IBM Plex Sans"/>
              </a:rPr>
              <a:t> in this journey—and our CKO is where those partnerships deepen, evolve, and take off.</a:t>
            </a:r>
            <a:endParaRPr sz="700"/>
          </a:p>
        </p:txBody>
      </p:sp>
      <p:sp>
        <p:nvSpPr>
          <p:cNvPr id="890" name="Google Shape;890;g3a74d8ec730_0_575"/>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891" name="Google Shape;891;g3a74d8ec730_0_575"/>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rgbClr val="FEFFFE"/>
                </a:solidFill>
                <a:latin typeface="IBM Plex Sans"/>
                <a:ea typeface="IBM Plex Sans"/>
                <a:cs typeface="IBM Plex Sans"/>
                <a:sym typeface="IBM Plex Sans"/>
              </a:rPr>
              <a:t>2</a:t>
            </a:fld>
            <a:endParaRPr sz="1200">
              <a:solidFill>
                <a:srgbClr val="FEFFFE"/>
              </a:solidFill>
              <a:latin typeface="IBM Plex Sans"/>
              <a:ea typeface="IBM Plex Sans"/>
              <a:cs typeface="IBM Plex Sans"/>
              <a:sym typeface="IBM Plex Sans"/>
            </a:endParaRPr>
          </a:p>
        </p:txBody>
      </p:sp>
      <p:sp>
        <p:nvSpPr>
          <p:cNvPr id="892" name="Google Shape;892;g3a74d8ec730_0_575"/>
          <p:cNvSpPr/>
          <p:nvPr/>
        </p:nvSpPr>
        <p:spPr>
          <a:xfrm>
            <a:off x="6585200" y="1543533"/>
            <a:ext cx="5606700" cy="2756100"/>
          </a:xfrm>
          <a:prstGeom prst="rect">
            <a:avLst/>
          </a:prstGeom>
          <a:gradFill>
            <a:gsLst>
              <a:gs pos="0">
                <a:srgbClr val="3333FF"/>
              </a:gs>
              <a:gs pos="100000">
                <a:srgbClr val="FFFFFF">
                  <a:alpha val="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93" name="Google Shape;893;g3a74d8ec730_0_575"/>
          <p:cNvSpPr txBox="1"/>
          <p:nvPr/>
        </p:nvSpPr>
        <p:spPr>
          <a:xfrm>
            <a:off x="6898548" y="1744387"/>
            <a:ext cx="4836000" cy="23241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2000">
                <a:solidFill>
                  <a:schemeClr val="lt1"/>
                </a:solidFill>
                <a:latin typeface="IBM Plex Sans Medium"/>
                <a:ea typeface="IBM Plex Sans Medium"/>
                <a:cs typeface="IBM Plex Sans Medium"/>
                <a:sym typeface="IBM Plex Sans Medium"/>
              </a:rPr>
              <a:t>This event was incredibly well executed—from the thoughtfully chosen location to the ample time carved out for networking. The communication was seamless and the energy was high.</a:t>
            </a:r>
            <a:endParaRPr sz="2000">
              <a:solidFill>
                <a:schemeClr val="lt1"/>
              </a:solidFill>
              <a:latin typeface="IBM Plex Sans Medium"/>
              <a:ea typeface="IBM Plex Sans Medium"/>
              <a:cs typeface="IBM Plex Sans Medium"/>
              <a:sym typeface="IBM Plex Sans Medium"/>
            </a:endParaRPr>
          </a:p>
        </p:txBody>
      </p:sp>
      <p:sp>
        <p:nvSpPr>
          <p:cNvPr id="894" name="Google Shape;894;g3a74d8ec730_0_575"/>
          <p:cNvSpPr txBox="1"/>
          <p:nvPr/>
        </p:nvSpPr>
        <p:spPr>
          <a:xfrm>
            <a:off x="6120261" y="1512234"/>
            <a:ext cx="1156500" cy="1723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9600">
                <a:solidFill>
                  <a:srgbClr val="FEFFFE"/>
                </a:solidFill>
                <a:latin typeface="IBM Plex Sans SemiBold"/>
                <a:ea typeface="IBM Plex Sans SemiBold"/>
                <a:cs typeface="IBM Plex Sans SemiBold"/>
                <a:sym typeface="IBM Plex Sans SemiBold"/>
              </a:rPr>
              <a:t>“</a:t>
            </a:r>
            <a:endParaRPr sz="9600">
              <a:solidFill>
                <a:srgbClr val="FEFFFE"/>
              </a:solidFill>
              <a:latin typeface="IBM Plex Sans SemiBold"/>
              <a:ea typeface="IBM Plex Sans SemiBold"/>
              <a:cs typeface="IBM Plex Sans SemiBold"/>
              <a:sym typeface="IBM Plex Sans SemiBold"/>
            </a:endParaRPr>
          </a:p>
        </p:txBody>
      </p:sp>
      <p:sp>
        <p:nvSpPr>
          <p:cNvPr id="895" name="Google Shape;895;g3a74d8ec730_0_575"/>
          <p:cNvSpPr txBox="1"/>
          <p:nvPr/>
        </p:nvSpPr>
        <p:spPr>
          <a:xfrm>
            <a:off x="9110523" y="3447427"/>
            <a:ext cx="1156500" cy="1723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9600">
                <a:solidFill>
                  <a:schemeClr val="lt1"/>
                </a:solidFill>
                <a:latin typeface="IBM Plex Sans SemiBold"/>
                <a:ea typeface="IBM Plex Sans SemiBold"/>
                <a:cs typeface="IBM Plex Sans SemiBold"/>
                <a:sym typeface="IBM Plex Sans SemiBold"/>
              </a:rPr>
              <a:t>”</a:t>
            </a:r>
            <a:endParaRPr sz="9600">
              <a:solidFill>
                <a:schemeClr val="lt1"/>
              </a:solidFill>
              <a:latin typeface="IBM Plex Sans SemiBold"/>
              <a:ea typeface="IBM Plex Sans SemiBold"/>
              <a:cs typeface="IBM Plex Sans SemiBold"/>
              <a:sym typeface="IBM Plex Sans SemiBold"/>
            </a:endParaRPr>
          </a:p>
        </p:txBody>
      </p:sp>
      <p:sp>
        <p:nvSpPr>
          <p:cNvPr id="896" name="Google Shape;896;g3a74d8ec730_0_575"/>
          <p:cNvSpPr/>
          <p:nvPr/>
        </p:nvSpPr>
        <p:spPr>
          <a:xfrm>
            <a:off x="484800" y="1906700"/>
            <a:ext cx="2350500" cy="564900"/>
          </a:xfrm>
          <a:prstGeom prst="rect">
            <a:avLst/>
          </a:prstGeom>
          <a:solidFill>
            <a:srgbClr val="3333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97" name="Google Shape;897;g3a74d8ec730_0_575"/>
          <p:cNvSpPr txBox="1">
            <a:spLocks noGrp="1"/>
          </p:cNvSpPr>
          <p:nvPr>
            <p:ph type="title" idx="4294967295"/>
          </p:nvPr>
        </p:nvSpPr>
        <p:spPr>
          <a:xfrm>
            <a:off x="433627" y="1110167"/>
            <a:ext cx="4711500" cy="763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300"/>
              <a:buNone/>
            </a:pPr>
            <a:r>
              <a:rPr lang="en-US" sz="3700">
                <a:latin typeface="IBM Plex Sans Medium"/>
                <a:ea typeface="IBM Plex Sans Medium"/>
                <a:cs typeface="IBM Plex Sans Medium"/>
                <a:sym typeface="IBM Plex Sans Medium"/>
              </a:rPr>
              <a:t>GuidePoint Security </a:t>
            </a:r>
            <a:endParaRPr sz="3700">
              <a:latin typeface="IBM Plex Sans Medium"/>
              <a:ea typeface="IBM Plex Sans Medium"/>
              <a:cs typeface="IBM Plex Sans Medium"/>
              <a:sym typeface="IBM Plex Sans Medium"/>
            </a:endParaRPr>
          </a:p>
          <a:p>
            <a:pPr marL="0" lvl="0" indent="0" algn="l" rtl="0">
              <a:lnSpc>
                <a:spcPct val="115000"/>
              </a:lnSpc>
              <a:spcBef>
                <a:spcPts val="0"/>
              </a:spcBef>
              <a:spcAft>
                <a:spcPts val="0"/>
              </a:spcAft>
              <a:buSzPts val="1300"/>
              <a:buNone/>
            </a:pPr>
            <a:r>
              <a:rPr lang="en-US" sz="3700">
                <a:solidFill>
                  <a:schemeClr val="lt1"/>
                </a:solidFill>
                <a:latin typeface="IBM Plex Sans Medium"/>
                <a:ea typeface="IBM Plex Sans Medium"/>
                <a:cs typeface="IBM Plex Sans Medium"/>
                <a:sym typeface="IBM Plex Sans Medium"/>
              </a:rPr>
              <a:t>CKO 2026</a:t>
            </a:r>
            <a:endParaRPr sz="3700">
              <a:solidFill>
                <a:schemeClr val="lt1"/>
              </a:solidFill>
              <a:latin typeface="IBM Plex Sans Medium"/>
              <a:ea typeface="IBM Plex Sans Medium"/>
              <a:cs typeface="IBM Plex Sans Medium"/>
              <a:sym typeface="IBM Plex Sans Medium"/>
            </a:endParaRPr>
          </a:p>
        </p:txBody>
      </p:sp>
      <p:sp>
        <p:nvSpPr>
          <p:cNvPr id="898" name="Google Shape;898;g3a74d8ec730_0_575"/>
          <p:cNvSpPr/>
          <p:nvPr/>
        </p:nvSpPr>
        <p:spPr>
          <a:xfrm rot="10800000">
            <a:off x="6065933" y="5539367"/>
            <a:ext cx="4120800" cy="599700"/>
          </a:xfrm>
          <a:prstGeom prst="rect">
            <a:avLst/>
          </a:prstGeom>
          <a:gradFill>
            <a:gsLst>
              <a:gs pos="0">
                <a:srgbClr val="3333FF"/>
              </a:gs>
              <a:gs pos="100000">
                <a:srgbClr val="FFFFFF">
                  <a:alpha val="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g3a052d09f8a_8_1"/>
          <p:cNvSpPr txBox="1"/>
          <p:nvPr/>
        </p:nvSpPr>
        <p:spPr>
          <a:xfrm>
            <a:off x="4778661" y="586915"/>
            <a:ext cx="3669000" cy="1076100"/>
          </a:xfrm>
          <a:prstGeom prst="rect">
            <a:avLst/>
          </a:prstGeom>
          <a:noFill/>
          <a:ln>
            <a:noFill/>
          </a:ln>
        </p:spPr>
        <p:txBody>
          <a:bodyPr spcFirstLastPara="1" wrap="square" lIns="110425" tIns="110425" rIns="110425" bIns="110425" anchor="t" anchorCtr="0">
            <a:spAutoFit/>
          </a:bodyPr>
          <a:lstStyle/>
          <a:p>
            <a:pPr marL="0" lvl="0" indent="0" algn="l" rtl="0">
              <a:lnSpc>
                <a:spcPct val="115000"/>
              </a:lnSpc>
              <a:spcBef>
                <a:spcPts val="1208"/>
              </a:spcBef>
              <a:spcAft>
                <a:spcPts val="0"/>
              </a:spcAft>
              <a:buNone/>
            </a:pPr>
            <a:r>
              <a:rPr lang="en-US" sz="2577">
                <a:solidFill>
                  <a:schemeClr val="dk1"/>
                </a:solidFill>
                <a:latin typeface="IBM Plex Sans SemiBold"/>
                <a:ea typeface="IBM Plex Sans SemiBold"/>
                <a:cs typeface="IBM Plex Sans SemiBold"/>
                <a:sym typeface="IBM Plex Sans SemiBold"/>
              </a:rPr>
              <a:t>All Portal Tasks Due: </a:t>
            </a:r>
            <a:r>
              <a:rPr lang="en-US" sz="2577">
                <a:solidFill>
                  <a:schemeClr val="accent1"/>
                </a:solidFill>
                <a:latin typeface="IBM Plex Sans SemiBold"/>
                <a:ea typeface="IBM Plex Sans SemiBold"/>
                <a:cs typeface="IBM Plex Sans SemiBold"/>
                <a:sym typeface="IBM Plex Sans SemiBold"/>
              </a:rPr>
              <a:t>January 5th, 2026</a:t>
            </a:r>
            <a:endParaRPr sz="2577">
              <a:solidFill>
                <a:schemeClr val="accent1"/>
              </a:solidFill>
              <a:latin typeface="IBM Plex Sans SemiBold"/>
              <a:ea typeface="IBM Plex Sans SemiBold"/>
              <a:cs typeface="IBM Plex Sans SemiBold"/>
              <a:sym typeface="IBM Plex Sans SemiBold"/>
            </a:endParaRPr>
          </a:p>
        </p:txBody>
      </p:sp>
      <p:sp>
        <p:nvSpPr>
          <p:cNvPr id="1385" name="Google Shape;1385;g3a052d09f8a_8_1"/>
          <p:cNvSpPr txBox="1">
            <a:spLocks noGrp="1"/>
          </p:cNvSpPr>
          <p:nvPr>
            <p:ph type="body" idx="1"/>
          </p:nvPr>
        </p:nvSpPr>
        <p:spPr>
          <a:xfrm>
            <a:off x="4967112" y="1800320"/>
            <a:ext cx="5534400" cy="4051200"/>
          </a:xfrm>
          <a:prstGeom prst="rect">
            <a:avLst/>
          </a:prstGeom>
          <a:noFill/>
          <a:ln>
            <a:noFill/>
          </a:ln>
        </p:spPr>
        <p:txBody>
          <a:bodyPr spcFirstLastPara="1" wrap="square" lIns="110425" tIns="55200" rIns="110425" bIns="55200" anchor="t" anchorCtr="0">
            <a:noAutofit/>
          </a:bodyPr>
          <a:lstStyle/>
          <a:p>
            <a:pPr marL="0" lvl="0" indent="0" algn="l" rtl="0">
              <a:lnSpc>
                <a:spcPct val="150000"/>
              </a:lnSpc>
              <a:spcBef>
                <a:spcPts val="0"/>
              </a:spcBef>
              <a:spcAft>
                <a:spcPts val="0"/>
              </a:spcAft>
              <a:buNone/>
            </a:pPr>
            <a:r>
              <a:rPr lang="en-US" sz="2536">
                <a:solidFill>
                  <a:srgbClr val="111138"/>
                </a:solidFill>
                <a:latin typeface="IBM Plex Sans Medium"/>
                <a:ea typeface="IBM Plex Sans Medium"/>
                <a:cs typeface="IBM Plex Sans Medium"/>
                <a:sym typeface="IBM Plex Sans Medium"/>
              </a:rPr>
              <a:t>Logo - due ASAP </a:t>
            </a:r>
            <a:endParaRPr sz="2536">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536">
                <a:solidFill>
                  <a:srgbClr val="111138"/>
                </a:solidFill>
                <a:latin typeface="IBM Plex Sans Medium"/>
                <a:ea typeface="IBM Plex Sans Medium"/>
                <a:cs typeface="IBM Plex Sans Medium"/>
                <a:sym typeface="IBM Plex Sans Medium"/>
              </a:rPr>
              <a:t>Website URL</a:t>
            </a:r>
            <a:endParaRPr sz="2536">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536">
                <a:solidFill>
                  <a:srgbClr val="111138"/>
                </a:solidFill>
                <a:latin typeface="IBM Plex Sans Medium"/>
                <a:ea typeface="IBM Plex Sans Medium"/>
                <a:cs typeface="IBM Plex Sans Medium"/>
                <a:sym typeface="IBM Plex Sans Medium"/>
              </a:rPr>
              <a:t>Company description </a:t>
            </a:r>
            <a:endParaRPr sz="2536">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536">
                <a:solidFill>
                  <a:srgbClr val="111138"/>
                </a:solidFill>
                <a:latin typeface="IBM Plex Sans Medium"/>
                <a:ea typeface="IBM Plex Sans Medium"/>
                <a:cs typeface="IBM Plex Sans Medium"/>
                <a:sym typeface="IBM Plex Sans Medium"/>
              </a:rPr>
              <a:t>Shipping Label</a:t>
            </a:r>
            <a:endParaRPr sz="2536">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536">
                <a:solidFill>
                  <a:srgbClr val="111138"/>
                </a:solidFill>
                <a:latin typeface="IBM Plex Sans Medium"/>
                <a:ea typeface="IBM Plex Sans Medium"/>
                <a:cs typeface="IBM Plex Sans Medium"/>
                <a:sym typeface="IBM Plex Sans Medium"/>
              </a:rPr>
              <a:t>Attendee Registration</a:t>
            </a:r>
            <a:endParaRPr sz="2536">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536">
                <a:solidFill>
                  <a:srgbClr val="111138"/>
                </a:solidFill>
                <a:latin typeface="IBM Plex Sans Medium"/>
                <a:ea typeface="IBM Plex Sans Medium"/>
                <a:cs typeface="IBM Plex Sans Medium"/>
                <a:sym typeface="IBM Plex Sans Medium"/>
              </a:rPr>
              <a:t>Hotel Booking </a:t>
            </a:r>
            <a:endParaRPr sz="2536">
              <a:solidFill>
                <a:srgbClr val="111138"/>
              </a:solidFill>
              <a:latin typeface="IBM Plex Sans Medium"/>
              <a:ea typeface="IBM Plex Sans Medium"/>
              <a:cs typeface="IBM Plex Sans Medium"/>
              <a:sym typeface="IBM Plex Sans Medium"/>
            </a:endParaRPr>
          </a:p>
        </p:txBody>
      </p:sp>
      <p:pic>
        <p:nvPicPr>
          <p:cNvPr id="1386" name="Google Shape;1386;g3a052d09f8a_8_1"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7450" y="1901904"/>
            <a:ext cx="317548" cy="317548"/>
          </a:xfrm>
          <a:prstGeom prst="rect">
            <a:avLst/>
          </a:prstGeom>
          <a:noFill/>
          <a:ln>
            <a:noFill/>
          </a:ln>
        </p:spPr>
      </p:pic>
      <p:pic>
        <p:nvPicPr>
          <p:cNvPr id="1387" name="Google Shape;1387;g3a052d09f8a_8_1"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7450" y="2469232"/>
            <a:ext cx="317548" cy="317548"/>
          </a:xfrm>
          <a:prstGeom prst="rect">
            <a:avLst/>
          </a:prstGeom>
          <a:noFill/>
          <a:ln>
            <a:noFill/>
          </a:ln>
        </p:spPr>
      </p:pic>
      <p:pic>
        <p:nvPicPr>
          <p:cNvPr id="1388" name="Google Shape;1388;g3a052d09f8a_8_1"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7450" y="3045126"/>
            <a:ext cx="317548" cy="317548"/>
          </a:xfrm>
          <a:prstGeom prst="rect">
            <a:avLst/>
          </a:prstGeom>
          <a:noFill/>
          <a:ln>
            <a:noFill/>
          </a:ln>
        </p:spPr>
      </p:pic>
      <p:pic>
        <p:nvPicPr>
          <p:cNvPr id="1389" name="Google Shape;1389;g3a052d09f8a_8_1"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7450" y="3629066"/>
            <a:ext cx="317548" cy="317548"/>
          </a:xfrm>
          <a:prstGeom prst="rect">
            <a:avLst/>
          </a:prstGeom>
          <a:noFill/>
          <a:ln>
            <a:noFill/>
          </a:ln>
        </p:spPr>
      </p:pic>
      <p:pic>
        <p:nvPicPr>
          <p:cNvPr id="1390" name="Google Shape;1390;g3a052d09f8a_8_1"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7450" y="4219977"/>
            <a:ext cx="317548" cy="317548"/>
          </a:xfrm>
          <a:prstGeom prst="rect">
            <a:avLst/>
          </a:prstGeom>
          <a:noFill/>
          <a:ln>
            <a:noFill/>
          </a:ln>
        </p:spPr>
      </p:pic>
      <p:pic>
        <p:nvPicPr>
          <p:cNvPr id="1391" name="Google Shape;1391;g3a052d09f8a_8_1"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7450" y="4788138"/>
            <a:ext cx="317548" cy="317548"/>
          </a:xfrm>
          <a:prstGeom prst="rect">
            <a:avLst/>
          </a:prstGeom>
          <a:noFill/>
          <a:ln>
            <a:noFill/>
          </a:ln>
        </p:spPr>
      </p:pic>
      <p:cxnSp>
        <p:nvCxnSpPr>
          <p:cNvPr id="1392" name="Google Shape;1392;g3a052d09f8a_8_1"/>
          <p:cNvCxnSpPr/>
          <p:nvPr/>
        </p:nvCxnSpPr>
        <p:spPr>
          <a:xfrm flipH="1">
            <a:off x="4643618" y="683652"/>
            <a:ext cx="1200" cy="884700"/>
          </a:xfrm>
          <a:prstGeom prst="straightConnector1">
            <a:avLst/>
          </a:prstGeom>
          <a:noFill/>
          <a:ln w="34500" cap="flat" cmpd="sng">
            <a:solidFill>
              <a:srgbClr val="3333FF"/>
            </a:solidFill>
            <a:prstDash val="solid"/>
            <a:round/>
            <a:headEnd type="none" w="med" len="med"/>
            <a:tailEnd type="none" w="med" len="med"/>
          </a:ln>
        </p:spPr>
      </p:cxnSp>
      <p:sp>
        <p:nvSpPr>
          <p:cNvPr id="1393" name="Google Shape;1393;g3a052d09f8a_8_1"/>
          <p:cNvSpPr txBox="1">
            <a:spLocks noGrp="1"/>
          </p:cNvSpPr>
          <p:nvPr>
            <p:ph type="title"/>
          </p:nvPr>
        </p:nvSpPr>
        <p:spPr>
          <a:xfrm>
            <a:off x="384950" y="1578975"/>
            <a:ext cx="3595200" cy="31830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3600">
                <a:solidFill>
                  <a:schemeClr val="lt1"/>
                </a:solidFill>
                <a:latin typeface="IBM Plex Sans SemiBold"/>
                <a:ea typeface="IBM Plex Sans SemiBold"/>
                <a:cs typeface="IBM Plex Sans SemiBold"/>
                <a:sym typeface="IBM Plex Sans SemiBold"/>
              </a:rPr>
              <a:t>Cvent Sponsor </a:t>
            </a:r>
            <a:endParaRPr sz="3600">
              <a:solidFill>
                <a:schemeClr val="lt1"/>
              </a:solidFill>
              <a:latin typeface="IBM Plex Sans SemiBold"/>
              <a:ea typeface="IBM Plex Sans SemiBold"/>
              <a:cs typeface="IBM Plex Sans SemiBold"/>
              <a:sym typeface="IBM Plex Sans SemiBold"/>
            </a:endParaRPr>
          </a:p>
          <a:p>
            <a:pPr marL="0" lvl="0" indent="0" algn="l" rtl="0">
              <a:lnSpc>
                <a:spcPct val="100000"/>
              </a:lnSpc>
              <a:spcBef>
                <a:spcPts val="0"/>
              </a:spcBef>
              <a:spcAft>
                <a:spcPts val="0"/>
              </a:spcAft>
              <a:buNone/>
            </a:pPr>
            <a:r>
              <a:rPr lang="en-US" sz="3600">
                <a:solidFill>
                  <a:schemeClr val="lt1"/>
                </a:solidFill>
                <a:latin typeface="IBM Plex Sans SemiBold"/>
                <a:ea typeface="IBM Plex Sans SemiBold"/>
                <a:cs typeface="IBM Plex Sans SemiBold"/>
                <a:sym typeface="IBM Plex Sans SemiBold"/>
              </a:rPr>
              <a:t>Portal Tasks</a:t>
            </a:r>
            <a:endParaRPr sz="3600">
              <a:solidFill>
                <a:schemeClr val="lt1"/>
              </a:solidFill>
              <a:latin typeface="IBM Plex Sans SemiBold"/>
              <a:ea typeface="IBM Plex Sans SemiBold"/>
              <a:cs typeface="IBM Plex Sans SemiBold"/>
              <a:sym typeface="IBM Plex Sa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3a052d09f8a_8_24"/>
          <p:cNvSpPr txBox="1"/>
          <p:nvPr/>
        </p:nvSpPr>
        <p:spPr>
          <a:xfrm>
            <a:off x="726024" y="1962675"/>
            <a:ext cx="4466700" cy="9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Attendee Registration Deadline January 5th, 2026</a:t>
            </a:r>
            <a:endParaRPr sz="2300">
              <a:solidFill>
                <a:schemeClr val="dk1"/>
              </a:solidFill>
              <a:latin typeface="IBM Plex Sans SemiBold"/>
              <a:ea typeface="IBM Plex Sans SemiBold"/>
              <a:cs typeface="IBM Plex Sans SemiBold"/>
              <a:sym typeface="IBM Plex Sans SemiBold"/>
            </a:endParaRPr>
          </a:p>
        </p:txBody>
      </p:sp>
      <p:sp>
        <p:nvSpPr>
          <p:cNvPr id="1400" name="Google Shape;1400;g3a052d09f8a_8_24"/>
          <p:cNvSpPr txBox="1">
            <a:spLocks noGrp="1"/>
          </p:cNvSpPr>
          <p:nvPr>
            <p:ph type="body" idx="1"/>
          </p:nvPr>
        </p:nvSpPr>
        <p:spPr>
          <a:xfrm>
            <a:off x="867450" y="3177643"/>
            <a:ext cx="6110100" cy="2841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2100">
                <a:solidFill>
                  <a:srgbClr val="111138"/>
                </a:solidFill>
                <a:latin typeface="IBM Plex Sans Medium"/>
                <a:ea typeface="IBM Plex Sans Medium"/>
                <a:cs typeface="IBM Plex Sans Medium"/>
                <a:sym typeface="IBM Plex Sans Medium"/>
              </a:rPr>
              <a:t>Done by each individual attendee or completed on their behalf (each attendee must use unique email address, cannot be gmail)</a:t>
            </a:r>
            <a:endParaRPr sz="21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100">
                <a:solidFill>
                  <a:srgbClr val="111138"/>
                </a:solidFill>
                <a:latin typeface="IBM Plex Sans Medium"/>
                <a:ea typeface="IBM Plex Sans Medium"/>
                <a:cs typeface="IBM Plex Sans Medium"/>
                <a:sym typeface="IBM Plex Sans Medium"/>
              </a:rPr>
              <a:t>Names can be changed up until January 30 - confirmation email</a:t>
            </a:r>
            <a:endParaRPr sz="21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2100">
                <a:solidFill>
                  <a:srgbClr val="111138"/>
                </a:solidFill>
                <a:latin typeface="IBM Plex Sans Medium"/>
                <a:ea typeface="IBM Plex Sans Medium"/>
                <a:cs typeface="IBM Plex Sans Medium"/>
                <a:sym typeface="IBM Plex Sans Medium"/>
              </a:rPr>
              <a:t>Link in CKO Sponsor Hub </a:t>
            </a:r>
            <a:endParaRPr sz="2100">
              <a:solidFill>
                <a:srgbClr val="111138"/>
              </a:solidFill>
              <a:latin typeface="IBM Plex Sans Medium"/>
              <a:ea typeface="IBM Plex Sans Medium"/>
              <a:cs typeface="IBM Plex Sans Medium"/>
              <a:sym typeface="IBM Plex Sans Medium"/>
            </a:endParaRPr>
          </a:p>
        </p:txBody>
      </p:sp>
      <p:pic>
        <p:nvPicPr>
          <p:cNvPr id="1401" name="Google Shape;1401;g3a052d09f8a_8_2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0000" y="3249094"/>
            <a:ext cx="262925" cy="262925"/>
          </a:xfrm>
          <a:prstGeom prst="rect">
            <a:avLst/>
          </a:prstGeom>
          <a:noFill/>
          <a:ln>
            <a:noFill/>
          </a:ln>
        </p:spPr>
      </p:pic>
      <p:pic>
        <p:nvPicPr>
          <p:cNvPr id="1402" name="Google Shape;1402;g3a052d09f8a_8_2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0000" y="4695388"/>
            <a:ext cx="262925" cy="262925"/>
          </a:xfrm>
          <a:prstGeom prst="rect">
            <a:avLst/>
          </a:prstGeom>
          <a:noFill/>
          <a:ln>
            <a:noFill/>
          </a:ln>
        </p:spPr>
      </p:pic>
      <p:pic>
        <p:nvPicPr>
          <p:cNvPr id="1403" name="Google Shape;1403;g3a052d09f8a_8_2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0000" y="5658438"/>
            <a:ext cx="262925" cy="262925"/>
          </a:xfrm>
          <a:prstGeom prst="rect">
            <a:avLst/>
          </a:prstGeom>
          <a:noFill/>
          <a:ln>
            <a:noFill/>
          </a:ln>
        </p:spPr>
      </p:pic>
      <p:sp>
        <p:nvSpPr>
          <p:cNvPr id="1404" name="Google Shape;1404;g3a052d09f8a_8_24"/>
          <p:cNvSpPr/>
          <p:nvPr/>
        </p:nvSpPr>
        <p:spPr>
          <a:xfrm>
            <a:off x="7596861" y="1958956"/>
            <a:ext cx="37887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5" name="Google Shape;1405;g3a052d09f8a_8_24"/>
          <p:cNvSpPr/>
          <p:nvPr/>
        </p:nvSpPr>
        <p:spPr>
          <a:xfrm>
            <a:off x="7596850" y="2621375"/>
            <a:ext cx="2678400" cy="589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6" name="Google Shape;1406;g3a052d09f8a_8_24"/>
          <p:cNvSpPr/>
          <p:nvPr/>
        </p:nvSpPr>
        <p:spPr>
          <a:xfrm>
            <a:off x="7596858" y="3210520"/>
            <a:ext cx="26784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7" name="Google Shape;1407;g3a052d09f8a_8_24"/>
          <p:cNvSpPr/>
          <p:nvPr/>
        </p:nvSpPr>
        <p:spPr>
          <a:xfrm>
            <a:off x="7596850" y="3799665"/>
            <a:ext cx="2678400" cy="589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8" name="Google Shape;1408;g3a052d09f8a_8_24"/>
          <p:cNvSpPr/>
          <p:nvPr/>
        </p:nvSpPr>
        <p:spPr>
          <a:xfrm>
            <a:off x="7596858" y="4388811"/>
            <a:ext cx="26784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9" name="Google Shape;1409;g3a052d09f8a_8_24"/>
          <p:cNvSpPr/>
          <p:nvPr/>
        </p:nvSpPr>
        <p:spPr>
          <a:xfrm>
            <a:off x="7596850" y="4977956"/>
            <a:ext cx="2678400" cy="589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0" name="Google Shape;1410;g3a052d09f8a_8_24"/>
          <p:cNvSpPr/>
          <p:nvPr/>
        </p:nvSpPr>
        <p:spPr>
          <a:xfrm>
            <a:off x="7596858" y="5567101"/>
            <a:ext cx="26784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1" name="Google Shape;1411;g3a052d09f8a_8_24"/>
          <p:cNvSpPr/>
          <p:nvPr/>
        </p:nvSpPr>
        <p:spPr>
          <a:xfrm>
            <a:off x="10348522" y="2621425"/>
            <a:ext cx="1037100" cy="589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2" name="Google Shape;1412;g3a052d09f8a_8_24"/>
          <p:cNvSpPr/>
          <p:nvPr/>
        </p:nvSpPr>
        <p:spPr>
          <a:xfrm>
            <a:off x="10348525" y="3210570"/>
            <a:ext cx="10371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3" name="Google Shape;1413;g3a052d09f8a_8_24"/>
          <p:cNvSpPr/>
          <p:nvPr/>
        </p:nvSpPr>
        <p:spPr>
          <a:xfrm>
            <a:off x="10348522" y="3799715"/>
            <a:ext cx="1037100" cy="589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4" name="Google Shape;1414;g3a052d09f8a_8_24"/>
          <p:cNvSpPr/>
          <p:nvPr/>
        </p:nvSpPr>
        <p:spPr>
          <a:xfrm>
            <a:off x="10348525" y="4388860"/>
            <a:ext cx="10371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5" name="Google Shape;1415;g3a052d09f8a_8_24"/>
          <p:cNvSpPr/>
          <p:nvPr/>
        </p:nvSpPr>
        <p:spPr>
          <a:xfrm>
            <a:off x="10348522" y="4978005"/>
            <a:ext cx="1037100" cy="589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6" name="Google Shape;1416;g3a052d09f8a_8_24"/>
          <p:cNvSpPr/>
          <p:nvPr/>
        </p:nvSpPr>
        <p:spPr>
          <a:xfrm>
            <a:off x="10348525" y="5567150"/>
            <a:ext cx="1037100" cy="589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7" name="Google Shape;1417;g3a052d09f8a_8_24"/>
          <p:cNvSpPr txBox="1"/>
          <p:nvPr/>
        </p:nvSpPr>
        <p:spPr>
          <a:xfrm>
            <a:off x="7597000" y="2022700"/>
            <a:ext cx="37887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000" b="1">
                <a:solidFill>
                  <a:schemeClr val="accent1"/>
                </a:solidFill>
                <a:latin typeface="IBM Plex Sans"/>
                <a:ea typeface="IBM Plex Sans"/>
                <a:cs typeface="IBM Plex Sans"/>
                <a:sym typeface="IBM Plex Sans"/>
              </a:rPr>
              <a:t>Number of Attendee Passes</a:t>
            </a:r>
            <a:endParaRPr>
              <a:latin typeface="IBM Plex Sans Medium"/>
              <a:ea typeface="IBM Plex Sans Medium"/>
              <a:cs typeface="IBM Plex Sans Medium"/>
              <a:sym typeface="IBM Plex Sans Medium"/>
            </a:endParaRPr>
          </a:p>
        </p:txBody>
      </p:sp>
      <p:sp>
        <p:nvSpPr>
          <p:cNvPr id="1418" name="Google Shape;1418;g3a052d09f8a_8_24"/>
          <p:cNvSpPr txBox="1"/>
          <p:nvPr/>
        </p:nvSpPr>
        <p:spPr>
          <a:xfrm>
            <a:off x="7597000" y="2704225"/>
            <a:ext cx="26784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Title</a:t>
            </a:r>
            <a:endParaRPr sz="1000">
              <a:solidFill>
                <a:schemeClr val="dk1"/>
              </a:solidFill>
              <a:latin typeface="IBM Plex Sans SemiBold"/>
              <a:ea typeface="IBM Plex Sans SemiBold"/>
              <a:cs typeface="IBM Plex Sans SemiBold"/>
              <a:sym typeface="IBM Plex Sans SemiBold"/>
            </a:endParaRPr>
          </a:p>
        </p:txBody>
      </p:sp>
      <p:sp>
        <p:nvSpPr>
          <p:cNvPr id="1419" name="Google Shape;1419;g3a052d09f8a_8_24"/>
          <p:cNvSpPr txBox="1"/>
          <p:nvPr/>
        </p:nvSpPr>
        <p:spPr>
          <a:xfrm>
            <a:off x="7597000" y="3302025"/>
            <a:ext cx="26784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Diamond</a:t>
            </a:r>
            <a:endParaRPr sz="1000">
              <a:solidFill>
                <a:schemeClr val="dk1"/>
              </a:solidFill>
              <a:latin typeface="IBM Plex Sans SemiBold"/>
              <a:ea typeface="IBM Plex Sans SemiBold"/>
              <a:cs typeface="IBM Plex Sans SemiBold"/>
              <a:sym typeface="IBM Plex Sans SemiBold"/>
            </a:endParaRPr>
          </a:p>
        </p:txBody>
      </p:sp>
      <p:sp>
        <p:nvSpPr>
          <p:cNvPr id="1420" name="Google Shape;1420;g3a052d09f8a_8_24"/>
          <p:cNvSpPr txBox="1"/>
          <p:nvPr/>
        </p:nvSpPr>
        <p:spPr>
          <a:xfrm>
            <a:off x="7596850" y="3891163"/>
            <a:ext cx="26784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Platinum</a:t>
            </a:r>
            <a:endParaRPr sz="1000">
              <a:solidFill>
                <a:schemeClr val="dk1"/>
              </a:solidFill>
              <a:latin typeface="IBM Plex Sans SemiBold"/>
              <a:ea typeface="IBM Plex Sans SemiBold"/>
              <a:cs typeface="IBM Plex Sans SemiBold"/>
              <a:sym typeface="IBM Plex Sans SemiBold"/>
            </a:endParaRPr>
          </a:p>
        </p:txBody>
      </p:sp>
      <p:sp>
        <p:nvSpPr>
          <p:cNvPr id="1421" name="Google Shape;1421;g3a052d09f8a_8_24"/>
          <p:cNvSpPr txBox="1"/>
          <p:nvPr/>
        </p:nvSpPr>
        <p:spPr>
          <a:xfrm>
            <a:off x="7597000" y="4480300"/>
            <a:ext cx="26784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Gold</a:t>
            </a:r>
            <a:endParaRPr sz="1000">
              <a:solidFill>
                <a:schemeClr val="dk1"/>
              </a:solidFill>
              <a:latin typeface="IBM Plex Sans SemiBold"/>
              <a:ea typeface="IBM Plex Sans SemiBold"/>
              <a:cs typeface="IBM Plex Sans SemiBold"/>
              <a:sym typeface="IBM Plex Sans SemiBold"/>
            </a:endParaRPr>
          </a:p>
        </p:txBody>
      </p:sp>
      <p:sp>
        <p:nvSpPr>
          <p:cNvPr id="1422" name="Google Shape;1422;g3a052d09f8a_8_24"/>
          <p:cNvSpPr txBox="1"/>
          <p:nvPr/>
        </p:nvSpPr>
        <p:spPr>
          <a:xfrm>
            <a:off x="7597000" y="5069450"/>
            <a:ext cx="26784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Tiger Cage</a:t>
            </a:r>
            <a:endParaRPr sz="1000">
              <a:solidFill>
                <a:schemeClr val="dk1"/>
              </a:solidFill>
              <a:latin typeface="IBM Plex Sans SemiBold"/>
              <a:ea typeface="IBM Plex Sans SemiBold"/>
              <a:cs typeface="IBM Plex Sans SemiBold"/>
              <a:sym typeface="IBM Plex Sans SemiBold"/>
            </a:endParaRPr>
          </a:p>
        </p:txBody>
      </p:sp>
      <p:sp>
        <p:nvSpPr>
          <p:cNvPr id="1423" name="Google Shape;1423;g3a052d09f8a_8_24"/>
          <p:cNvSpPr txBox="1"/>
          <p:nvPr/>
        </p:nvSpPr>
        <p:spPr>
          <a:xfrm>
            <a:off x="7597000" y="5658600"/>
            <a:ext cx="26784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Silver</a:t>
            </a:r>
            <a:endParaRPr sz="1000">
              <a:solidFill>
                <a:schemeClr val="dk1"/>
              </a:solidFill>
              <a:latin typeface="IBM Plex Sans SemiBold"/>
              <a:ea typeface="IBM Plex Sans SemiBold"/>
              <a:cs typeface="IBM Plex Sans SemiBold"/>
              <a:sym typeface="IBM Plex Sans SemiBold"/>
            </a:endParaRPr>
          </a:p>
        </p:txBody>
      </p:sp>
      <p:sp>
        <p:nvSpPr>
          <p:cNvPr id="1424" name="Google Shape;1424;g3a052d09f8a_8_24"/>
          <p:cNvSpPr txBox="1"/>
          <p:nvPr/>
        </p:nvSpPr>
        <p:spPr>
          <a:xfrm>
            <a:off x="10348600" y="2722000"/>
            <a:ext cx="1037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12</a:t>
            </a:r>
            <a:endParaRPr sz="1000">
              <a:solidFill>
                <a:schemeClr val="dk1"/>
              </a:solidFill>
              <a:latin typeface="IBM Plex Sans SemiBold"/>
              <a:ea typeface="IBM Plex Sans SemiBold"/>
              <a:cs typeface="IBM Plex Sans SemiBold"/>
              <a:sym typeface="IBM Plex Sans SemiBold"/>
            </a:endParaRPr>
          </a:p>
        </p:txBody>
      </p:sp>
      <p:sp>
        <p:nvSpPr>
          <p:cNvPr id="1425" name="Google Shape;1425;g3a052d09f8a_8_24"/>
          <p:cNvSpPr txBox="1"/>
          <p:nvPr/>
        </p:nvSpPr>
        <p:spPr>
          <a:xfrm>
            <a:off x="10348600" y="3302075"/>
            <a:ext cx="1037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10</a:t>
            </a:r>
            <a:endParaRPr sz="1000">
              <a:solidFill>
                <a:schemeClr val="dk1"/>
              </a:solidFill>
              <a:latin typeface="IBM Plex Sans SemiBold"/>
              <a:ea typeface="IBM Plex Sans SemiBold"/>
              <a:cs typeface="IBM Plex Sans SemiBold"/>
              <a:sym typeface="IBM Plex Sans SemiBold"/>
            </a:endParaRPr>
          </a:p>
        </p:txBody>
      </p:sp>
      <p:sp>
        <p:nvSpPr>
          <p:cNvPr id="1426" name="Google Shape;1426;g3a052d09f8a_8_24"/>
          <p:cNvSpPr txBox="1"/>
          <p:nvPr/>
        </p:nvSpPr>
        <p:spPr>
          <a:xfrm>
            <a:off x="10348525" y="3891213"/>
            <a:ext cx="1037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8</a:t>
            </a:r>
            <a:endParaRPr sz="1000">
              <a:solidFill>
                <a:schemeClr val="dk1"/>
              </a:solidFill>
              <a:latin typeface="IBM Plex Sans SemiBold"/>
              <a:ea typeface="IBM Plex Sans SemiBold"/>
              <a:cs typeface="IBM Plex Sans SemiBold"/>
              <a:sym typeface="IBM Plex Sans SemiBold"/>
            </a:endParaRPr>
          </a:p>
        </p:txBody>
      </p:sp>
      <p:sp>
        <p:nvSpPr>
          <p:cNvPr id="1427" name="Google Shape;1427;g3a052d09f8a_8_24"/>
          <p:cNvSpPr txBox="1"/>
          <p:nvPr/>
        </p:nvSpPr>
        <p:spPr>
          <a:xfrm>
            <a:off x="10348600" y="4480350"/>
            <a:ext cx="1037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6</a:t>
            </a:r>
            <a:endParaRPr sz="1000">
              <a:solidFill>
                <a:schemeClr val="dk1"/>
              </a:solidFill>
              <a:latin typeface="IBM Plex Sans SemiBold"/>
              <a:ea typeface="IBM Plex Sans SemiBold"/>
              <a:cs typeface="IBM Plex Sans SemiBold"/>
              <a:sym typeface="IBM Plex Sans SemiBold"/>
            </a:endParaRPr>
          </a:p>
        </p:txBody>
      </p:sp>
      <p:sp>
        <p:nvSpPr>
          <p:cNvPr id="1428" name="Google Shape;1428;g3a052d09f8a_8_24"/>
          <p:cNvSpPr txBox="1"/>
          <p:nvPr/>
        </p:nvSpPr>
        <p:spPr>
          <a:xfrm>
            <a:off x="10348600" y="5069488"/>
            <a:ext cx="1037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6</a:t>
            </a:r>
            <a:endParaRPr sz="1000">
              <a:solidFill>
                <a:schemeClr val="dk1"/>
              </a:solidFill>
              <a:latin typeface="IBM Plex Sans SemiBold"/>
              <a:ea typeface="IBM Plex Sans SemiBold"/>
              <a:cs typeface="IBM Plex Sans SemiBold"/>
              <a:sym typeface="IBM Plex Sans SemiBold"/>
            </a:endParaRPr>
          </a:p>
        </p:txBody>
      </p:sp>
      <p:sp>
        <p:nvSpPr>
          <p:cNvPr id="1429" name="Google Shape;1429;g3a052d09f8a_8_24"/>
          <p:cNvSpPr txBox="1"/>
          <p:nvPr/>
        </p:nvSpPr>
        <p:spPr>
          <a:xfrm>
            <a:off x="10348600" y="5658638"/>
            <a:ext cx="1037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600">
                <a:solidFill>
                  <a:schemeClr val="dk1"/>
                </a:solidFill>
                <a:latin typeface="IBM Plex Sans SemiBold"/>
                <a:ea typeface="IBM Plex Sans SemiBold"/>
                <a:cs typeface="IBM Plex Sans SemiBold"/>
                <a:sym typeface="IBM Plex Sans SemiBold"/>
              </a:rPr>
              <a:t>3</a:t>
            </a:r>
            <a:endParaRPr sz="1000">
              <a:solidFill>
                <a:schemeClr val="dk1"/>
              </a:solidFill>
              <a:latin typeface="IBM Plex Sans SemiBold"/>
              <a:ea typeface="IBM Plex Sans SemiBold"/>
              <a:cs typeface="IBM Plex Sans SemiBold"/>
              <a:sym typeface="IBM Plex Sans SemiBold"/>
            </a:endParaRPr>
          </a:p>
        </p:txBody>
      </p:sp>
      <p:cxnSp>
        <p:nvCxnSpPr>
          <p:cNvPr id="1430" name="Google Shape;1430;g3a052d09f8a_8_24"/>
          <p:cNvCxnSpPr/>
          <p:nvPr/>
        </p:nvCxnSpPr>
        <p:spPr>
          <a:xfrm flipH="1">
            <a:off x="632548" y="2069317"/>
            <a:ext cx="900" cy="732600"/>
          </a:xfrm>
          <a:prstGeom prst="straightConnector1">
            <a:avLst/>
          </a:prstGeom>
          <a:noFill/>
          <a:ln w="28575" cap="flat" cmpd="sng">
            <a:solidFill>
              <a:srgbClr val="3333FF"/>
            </a:solidFill>
            <a:prstDash val="solid"/>
            <a:round/>
            <a:headEnd type="none" w="med" len="med"/>
            <a:tailEnd type="none" w="med" len="med"/>
          </a:ln>
        </p:spPr>
      </p:cxnSp>
      <p:sp>
        <p:nvSpPr>
          <p:cNvPr id="1431" name="Google Shape;1431;g3a052d09f8a_8_24"/>
          <p:cNvSpPr txBox="1"/>
          <p:nvPr/>
        </p:nvSpPr>
        <p:spPr>
          <a:xfrm>
            <a:off x="633450" y="938350"/>
            <a:ext cx="7761600" cy="57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800">
                <a:solidFill>
                  <a:schemeClr val="lt1"/>
                </a:solidFill>
                <a:latin typeface="IBM Plex Sans SemiBold"/>
                <a:ea typeface="IBM Plex Sans SemiBold"/>
                <a:cs typeface="IBM Plex Sans SemiBold"/>
                <a:sym typeface="IBM Plex Sans SemiBold"/>
              </a:rPr>
              <a:t>CKO Sponsor Attendee Registration</a:t>
            </a:r>
            <a:endParaRPr sz="2800">
              <a:solidFill>
                <a:schemeClr val="lt1"/>
              </a:solidFill>
              <a:latin typeface="IBM Plex Sans SemiBold"/>
              <a:ea typeface="IBM Plex Sans SemiBold"/>
              <a:cs typeface="IBM Plex Sans SemiBold"/>
              <a:sym typeface="IBM Plex Sans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g39fd3f8fbe2_2_28"/>
          <p:cNvSpPr txBox="1">
            <a:spLocks noGrp="1"/>
          </p:cNvSpPr>
          <p:nvPr>
            <p:ph type="title"/>
          </p:nvPr>
        </p:nvSpPr>
        <p:spPr>
          <a:xfrm>
            <a:off x="415650" y="1136067"/>
            <a:ext cx="11360700" cy="7635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sz="2800">
                <a:solidFill>
                  <a:schemeClr val="lt1"/>
                </a:solidFill>
                <a:latin typeface="IBM Plex Sans SemiBold"/>
                <a:ea typeface="IBM Plex Sans SemiBold"/>
                <a:cs typeface="IBM Plex Sans SemiBold"/>
                <a:sym typeface="IBM Plex Sans SemiBold"/>
              </a:rPr>
              <a:t>Booking Hotel Rooms: January 5th Deadline</a:t>
            </a:r>
            <a:endParaRPr sz="2800">
              <a:solidFill>
                <a:schemeClr val="lt1"/>
              </a:solidFill>
              <a:latin typeface="IBM Plex Sans SemiBold"/>
              <a:ea typeface="IBM Plex Sans SemiBold"/>
              <a:cs typeface="IBM Plex Sans SemiBold"/>
              <a:sym typeface="IBM Plex Sans SemiBold"/>
            </a:endParaRPr>
          </a:p>
          <a:p>
            <a:pPr marL="0" lvl="0" indent="0" algn="l" rtl="0">
              <a:spcBef>
                <a:spcPts val="0"/>
              </a:spcBef>
              <a:spcAft>
                <a:spcPts val="0"/>
              </a:spcAft>
              <a:buNone/>
            </a:pPr>
            <a:endParaRPr/>
          </a:p>
        </p:txBody>
      </p:sp>
      <p:sp>
        <p:nvSpPr>
          <p:cNvPr id="1438" name="Google Shape;1438;g39fd3f8fbe2_2_28"/>
          <p:cNvSpPr txBox="1">
            <a:spLocks noGrp="1"/>
          </p:cNvSpPr>
          <p:nvPr>
            <p:ph type="body" idx="1"/>
          </p:nvPr>
        </p:nvSpPr>
        <p:spPr>
          <a:xfrm>
            <a:off x="771475" y="2021985"/>
            <a:ext cx="10432200" cy="1402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1600">
                <a:solidFill>
                  <a:srgbClr val="111138"/>
                </a:solidFill>
                <a:latin typeface="IBM Plex Sans Medium"/>
                <a:ea typeface="IBM Plex Sans Medium"/>
                <a:cs typeface="IBM Plex Sans Medium"/>
                <a:sym typeface="IBM Plex Sans Medium"/>
              </a:rPr>
              <a:t>Completed after Attendee Registration</a:t>
            </a:r>
            <a:endParaRPr sz="16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1600">
                <a:solidFill>
                  <a:srgbClr val="111138"/>
                </a:solidFill>
                <a:latin typeface="IBM Plex Sans Medium"/>
                <a:ea typeface="IBM Plex Sans Medium"/>
                <a:cs typeface="IBM Plex Sans Medium"/>
                <a:sym typeface="IBM Plex Sans Medium"/>
              </a:rPr>
              <a:t>Done by each individual attendee</a:t>
            </a:r>
            <a:endParaRPr sz="16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1600">
                <a:solidFill>
                  <a:srgbClr val="111138"/>
                </a:solidFill>
                <a:latin typeface="IBM Plex Sans Medium"/>
                <a:ea typeface="IBM Plex Sans Medium"/>
                <a:cs typeface="IBM Plex Sans Medium"/>
                <a:sym typeface="IBM Plex Sans Medium"/>
              </a:rPr>
              <a:t>Available until sold out</a:t>
            </a:r>
            <a:endParaRPr sz="1600">
              <a:solidFill>
                <a:srgbClr val="111138"/>
              </a:solidFill>
              <a:latin typeface="IBM Plex Sans Medium"/>
              <a:ea typeface="IBM Plex Sans Medium"/>
              <a:cs typeface="IBM Plex Sans Medium"/>
              <a:sym typeface="IBM Plex Sans Medium"/>
            </a:endParaRPr>
          </a:p>
          <a:p>
            <a:pPr marL="0" lvl="0" indent="0" algn="l" rtl="0">
              <a:lnSpc>
                <a:spcPct val="150000"/>
              </a:lnSpc>
              <a:spcBef>
                <a:spcPts val="0"/>
              </a:spcBef>
              <a:spcAft>
                <a:spcPts val="0"/>
              </a:spcAft>
              <a:buNone/>
            </a:pPr>
            <a:r>
              <a:rPr lang="en-US" sz="1600">
                <a:solidFill>
                  <a:srgbClr val="111138"/>
                </a:solidFill>
                <a:latin typeface="IBM Plex Sans Medium"/>
                <a:ea typeface="IBM Plex Sans Medium"/>
                <a:cs typeface="IBM Plex Sans Medium"/>
                <a:sym typeface="IBM Plex Sans Medium"/>
              </a:rPr>
              <a:t>Changes can be made via link in hotel confirmation email </a:t>
            </a:r>
            <a:endParaRPr sz="1600">
              <a:solidFill>
                <a:srgbClr val="111138"/>
              </a:solidFill>
              <a:latin typeface="IBM Plex Sans Medium"/>
              <a:ea typeface="IBM Plex Sans Medium"/>
              <a:cs typeface="IBM Plex Sans Medium"/>
              <a:sym typeface="IBM Plex Sans Medium"/>
            </a:endParaRPr>
          </a:p>
        </p:txBody>
      </p:sp>
      <p:pic>
        <p:nvPicPr>
          <p:cNvPr id="1439" name="Google Shape;1439;g39fd3f8fbe2_2_2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3788" y="2044358"/>
            <a:ext cx="262925" cy="262925"/>
          </a:xfrm>
          <a:prstGeom prst="rect">
            <a:avLst/>
          </a:prstGeom>
          <a:noFill/>
          <a:ln>
            <a:noFill/>
          </a:ln>
        </p:spPr>
      </p:pic>
      <p:pic>
        <p:nvPicPr>
          <p:cNvPr id="1440" name="Google Shape;1440;g39fd3f8fbe2_2_2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3788" y="2419558"/>
            <a:ext cx="262925" cy="262925"/>
          </a:xfrm>
          <a:prstGeom prst="rect">
            <a:avLst/>
          </a:prstGeom>
          <a:noFill/>
          <a:ln>
            <a:noFill/>
          </a:ln>
        </p:spPr>
      </p:pic>
      <p:pic>
        <p:nvPicPr>
          <p:cNvPr id="1441" name="Google Shape;1441;g39fd3f8fbe2_2_2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3788" y="2794758"/>
            <a:ext cx="262925" cy="262925"/>
          </a:xfrm>
          <a:prstGeom prst="rect">
            <a:avLst/>
          </a:prstGeom>
          <a:noFill/>
          <a:ln>
            <a:noFill/>
          </a:ln>
        </p:spPr>
      </p:pic>
      <p:pic>
        <p:nvPicPr>
          <p:cNvPr id="1442" name="Google Shape;1442;g39fd3f8fbe2_2_2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3788" y="3161220"/>
            <a:ext cx="262925" cy="262925"/>
          </a:xfrm>
          <a:prstGeom prst="rect">
            <a:avLst/>
          </a:prstGeom>
          <a:noFill/>
          <a:ln>
            <a:noFill/>
          </a:ln>
        </p:spPr>
      </p:pic>
      <p:sp>
        <p:nvSpPr>
          <p:cNvPr id="1443" name="Google Shape;1443;g39fd3f8fbe2_2_28"/>
          <p:cNvSpPr txBox="1"/>
          <p:nvPr/>
        </p:nvSpPr>
        <p:spPr>
          <a:xfrm>
            <a:off x="627102" y="3652428"/>
            <a:ext cx="23997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Room Rate:</a:t>
            </a:r>
            <a:endParaRPr sz="2300">
              <a:solidFill>
                <a:schemeClr val="dk1"/>
              </a:solidFill>
              <a:latin typeface="IBM Plex Sans SemiBold"/>
              <a:ea typeface="IBM Plex Sans SemiBold"/>
              <a:cs typeface="IBM Plex Sans SemiBold"/>
              <a:sym typeface="IBM Plex Sans SemiBold"/>
            </a:endParaRPr>
          </a:p>
        </p:txBody>
      </p:sp>
      <p:cxnSp>
        <p:nvCxnSpPr>
          <p:cNvPr id="1444" name="Google Shape;1444;g39fd3f8fbe2_2_28"/>
          <p:cNvCxnSpPr/>
          <p:nvPr/>
        </p:nvCxnSpPr>
        <p:spPr>
          <a:xfrm>
            <a:off x="542602" y="3720477"/>
            <a:ext cx="900" cy="325200"/>
          </a:xfrm>
          <a:prstGeom prst="straightConnector1">
            <a:avLst/>
          </a:prstGeom>
          <a:noFill/>
          <a:ln w="28575" cap="flat" cmpd="sng">
            <a:solidFill>
              <a:srgbClr val="3333FF"/>
            </a:solidFill>
            <a:prstDash val="solid"/>
            <a:round/>
            <a:headEnd type="none" w="med" len="med"/>
            <a:tailEnd type="none" w="med" len="med"/>
          </a:ln>
        </p:spPr>
      </p:cxnSp>
      <p:sp>
        <p:nvSpPr>
          <p:cNvPr id="1445" name="Google Shape;1445;g39fd3f8fbe2_2_28"/>
          <p:cNvSpPr txBox="1">
            <a:spLocks noGrp="1"/>
          </p:cNvSpPr>
          <p:nvPr>
            <p:ph type="body" idx="1"/>
          </p:nvPr>
        </p:nvSpPr>
        <p:spPr>
          <a:xfrm>
            <a:off x="831171" y="4196088"/>
            <a:ext cx="10432200" cy="772800"/>
          </a:xfrm>
          <a:prstGeom prst="rect">
            <a:avLst/>
          </a:prstGeom>
          <a:noFill/>
          <a:ln>
            <a:noFill/>
          </a:ln>
        </p:spPr>
        <p:txBody>
          <a:bodyPr spcFirstLastPara="1" wrap="square" lIns="91425" tIns="45700" rIns="91425" bIns="45700" anchor="t" anchorCtr="0">
            <a:noAutofit/>
          </a:bodyPr>
          <a:lstStyle/>
          <a:p>
            <a:pPr marL="342900" lvl="0" indent="-215900" algn="l" rtl="0">
              <a:lnSpc>
                <a:spcPct val="150000"/>
              </a:lnSpc>
              <a:spcBef>
                <a:spcPts val="0"/>
              </a:spcBef>
              <a:spcAft>
                <a:spcPts val="0"/>
              </a:spcAft>
              <a:buClr>
                <a:srgbClr val="111138"/>
              </a:buClr>
              <a:buSzPts val="1600"/>
              <a:buFont typeface="IBM Plex Sans Medium"/>
              <a:buChar char="•"/>
            </a:pPr>
            <a:r>
              <a:rPr lang="en-US" sz="1600">
                <a:solidFill>
                  <a:srgbClr val="111138"/>
                </a:solidFill>
                <a:latin typeface="IBM Plex Sans Medium"/>
                <a:ea typeface="IBM Plex Sans Medium"/>
                <a:cs typeface="IBM Plex Sans Medium"/>
                <a:sym typeface="IBM Plex Sans Medium"/>
              </a:rPr>
              <a:t>Caribe Royale Room Rate: $330 Per Room Night </a:t>
            </a:r>
            <a:endParaRPr sz="1600">
              <a:solidFill>
                <a:srgbClr val="111138"/>
              </a:solidFill>
              <a:latin typeface="IBM Plex Sans Medium"/>
              <a:ea typeface="IBM Plex Sans Medium"/>
              <a:cs typeface="IBM Plex Sans Medium"/>
              <a:sym typeface="IBM Plex Sans Medium"/>
            </a:endParaRPr>
          </a:p>
          <a:p>
            <a:pPr marL="342900" lvl="0" indent="-215900" algn="l" rtl="0">
              <a:lnSpc>
                <a:spcPct val="150000"/>
              </a:lnSpc>
              <a:spcBef>
                <a:spcPts val="0"/>
              </a:spcBef>
              <a:spcAft>
                <a:spcPts val="0"/>
              </a:spcAft>
              <a:buClr>
                <a:srgbClr val="111138"/>
              </a:buClr>
              <a:buSzPts val="1600"/>
              <a:buFont typeface="IBM Plex Sans Medium"/>
              <a:buChar char="•"/>
            </a:pPr>
            <a:r>
              <a:rPr lang="en-US" sz="1600">
                <a:solidFill>
                  <a:srgbClr val="111138"/>
                </a:solidFill>
                <a:latin typeface="IBM Plex Sans Medium"/>
                <a:ea typeface="IBM Plex Sans Medium"/>
                <a:cs typeface="IBM Plex Sans Medium"/>
                <a:sym typeface="IBM Plex Sans Medium"/>
              </a:rPr>
              <a:t>Confirmation Email from info@cvent, not @guidepointsecurity </a:t>
            </a:r>
            <a:endParaRPr sz="1600">
              <a:solidFill>
                <a:srgbClr val="111138"/>
              </a:solidFill>
              <a:latin typeface="IBM Plex Sans Medium"/>
              <a:ea typeface="IBM Plex Sans Medium"/>
              <a:cs typeface="IBM Plex Sans Medium"/>
              <a:sym typeface="IBM Plex Sans Medium"/>
            </a:endParaRPr>
          </a:p>
        </p:txBody>
      </p:sp>
      <p:sp>
        <p:nvSpPr>
          <p:cNvPr id="1446" name="Google Shape;1446;g39fd3f8fbe2_2_28"/>
          <p:cNvSpPr txBox="1"/>
          <p:nvPr/>
        </p:nvSpPr>
        <p:spPr>
          <a:xfrm>
            <a:off x="627094" y="5025049"/>
            <a:ext cx="35127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Extending your stay:</a:t>
            </a:r>
            <a:endParaRPr sz="2300">
              <a:solidFill>
                <a:schemeClr val="dk1"/>
              </a:solidFill>
              <a:latin typeface="IBM Plex Sans SemiBold"/>
              <a:ea typeface="IBM Plex Sans SemiBold"/>
              <a:cs typeface="IBM Plex Sans SemiBold"/>
              <a:sym typeface="IBM Plex Sans SemiBold"/>
            </a:endParaRPr>
          </a:p>
        </p:txBody>
      </p:sp>
      <p:cxnSp>
        <p:nvCxnSpPr>
          <p:cNvPr id="1447" name="Google Shape;1447;g39fd3f8fbe2_2_28"/>
          <p:cNvCxnSpPr/>
          <p:nvPr/>
        </p:nvCxnSpPr>
        <p:spPr>
          <a:xfrm>
            <a:off x="542602" y="5103680"/>
            <a:ext cx="900" cy="325200"/>
          </a:xfrm>
          <a:prstGeom prst="straightConnector1">
            <a:avLst/>
          </a:prstGeom>
          <a:noFill/>
          <a:ln w="28575" cap="flat" cmpd="sng">
            <a:solidFill>
              <a:srgbClr val="3333FF"/>
            </a:solidFill>
            <a:prstDash val="solid"/>
            <a:round/>
            <a:headEnd type="none" w="med" len="med"/>
            <a:tailEnd type="none" w="med" len="med"/>
          </a:ln>
        </p:spPr>
      </p:cxnSp>
      <p:sp>
        <p:nvSpPr>
          <p:cNvPr id="1448" name="Google Shape;1448;g39fd3f8fbe2_2_28"/>
          <p:cNvSpPr txBox="1">
            <a:spLocks noGrp="1"/>
          </p:cNvSpPr>
          <p:nvPr>
            <p:ph type="body" idx="1"/>
          </p:nvPr>
        </p:nvSpPr>
        <p:spPr>
          <a:xfrm>
            <a:off x="830271" y="5587646"/>
            <a:ext cx="8922900" cy="1124400"/>
          </a:xfrm>
          <a:prstGeom prst="rect">
            <a:avLst/>
          </a:prstGeom>
          <a:noFill/>
          <a:ln>
            <a:noFill/>
          </a:ln>
        </p:spPr>
        <p:txBody>
          <a:bodyPr spcFirstLastPara="1" wrap="square" lIns="91425" tIns="45700" rIns="91425" bIns="45700" anchor="t" anchorCtr="0">
            <a:noAutofit/>
          </a:bodyPr>
          <a:lstStyle/>
          <a:p>
            <a:pPr marL="342900" lvl="0" indent="-215900" algn="l" rtl="0">
              <a:lnSpc>
                <a:spcPct val="150000"/>
              </a:lnSpc>
              <a:spcBef>
                <a:spcPts val="0"/>
              </a:spcBef>
              <a:spcAft>
                <a:spcPts val="0"/>
              </a:spcAft>
              <a:buClr>
                <a:srgbClr val="111138"/>
              </a:buClr>
              <a:buSzPts val="1600"/>
              <a:buFont typeface="IBM Plex Sans Medium"/>
              <a:buChar char="•"/>
            </a:pPr>
            <a:r>
              <a:rPr lang="en-US" sz="1600">
                <a:solidFill>
                  <a:srgbClr val="111138"/>
                </a:solidFill>
                <a:latin typeface="IBM Plex Sans Medium"/>
                <a:ea typeface="IBM Plex Sans Medium"/>
                <a:cs typeface="IBM Plex Sans Medium"/>
                <a:sym typeface="IBM Plex Sans Medium"/>
              </a:rPr>
              <a:t>You can extend up to 3 days before or 3 days after (based on hotel availability)</a:t>
            </a:r>
            <a:endParaRPr sz="1600">
              <a:solidFill>
                <a:srgbClr val="111138"/>
              </a:solidFill>
              <a:latin typeface="IBM Plex Sans Medium"/>
              <a:ea typeface="IBM Plex Sans Medium"/>
              <a:cs typeface="IBM Plex Sans Medium"/>
              <a:sym typeface="IBM Plex Sans Medium"/>
            </a:endParaRPr>
          </a:p>
          <a:p>
            <a:pPr marL="342900" lvl="0" indent="-215900" algn="l" rtl="0">
              <a:lnSpc>
                <a:spcPct val="150000"/>
              </a:lnSpc>
              <a:spcBef>
                <a:spcPts val="0"/>
              </a:spcBef>
              <a:spcAft>
                <a:spcPts val="0"/>
              </a:spcAft>
              <a:buClr>
                <a:srgbClr val="111138"/>
              </a:buClr>
              <a:buSzPts val="1600"/>
              <a:buFont typeface="IBM Plex Sans Medium"/>
              <a:buChar char="•"/>
            </a:pPr>
            <a:r>
              <a:rPr lang="en-US" sz="1600">
                <a:solidFill>
                  <a:srgbClr val="111138"/>
                </a:solidFill>
                <a:latin typeface="IBM Plex Sans Medium"/>
                <a:ea typeface="IBM Plex Sans Medium"/>
                <a:cs typeface="IBM Plex Sans Medium"/>
                <a:sym typeface="IBM Plex Sans Medium"/>
              </a:rPr>
              <a:t>Book during your hotel registration </a:t>
            </a:r>
            <a:endParaRPr sz="1600">
              <a:solidFill>
                <a:srgbClr val="111138"/>
              </a:solidFill>
              <a:latin typeface="IBM Plex Sans Medium"/>
              <a:ea typeface="IBM Plex Sans Medium"/>
              <a:cs typeface="IBM Plex Sans Medium"/>
              <a:sym typeface="IBM Plex Sans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g3a052d09f8a_0_56"/>
          <p:cNvSpPr txBox="1">
            <a:spLocks noGrp="1"/>
          </p:cNvSpPr>
          <p:nvPr>
            <p:ph type="title"/>
          </p:nvPr>
        </p:nvSpPr>
        <p:spPr>
          <a:xfrm>
            <a:off x="415650" y="1136067"/>
            <a:ext cx="11360700" cy="7635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sz="2800">
                <a:solidFill>
                  <a:schemeClr val="lt1"/>
                </a:solidFill>
                <a:latin typeface="IBM Plex Sans SemiBold"/>
                <a:ea typeface="IBM Plex Sans SemiBold"/>
                <a:cs typeface="IBM Plex Sans SemiBold"/>
                <a:sym typeface="IBM Plex Sans SemiBold"/>
              </a:rPr>
              <a:t>Regional Outings - Survey Registration</a:t>
            </a:r>
            <a:endParaRPr sz="2800">
              <a:solidFill>
                <a:schemeClr val="lt1"/>
              </a:solidFill>
              <a:latin typeface="IBM Plex Sans SemiBold"/>
              <a:ea typeface="IBM Plex Sans SemiBold"/>
              <a:cs typeface="IBM Plex Sans SemiBold"/>
              <a:sym typeface="IBM Plex Sans SemiBold"/>
            </a:endParaRPr>
          </a:p>
          <a:p>
            <a:pPr marL="0" lvl="0" indent="0" algn="l" rtl="0">
              <a:spcBef>
                <a:spcPts val="0"/>
              </a:spcBef>
              <a:spcAft>
                <a:spcPts val="0"/>
              </a:spcAft>
              <a:buNone/>
            </a:pPr>
            <a:endParaRPr/>
          </a:p>
        </p:txBody>
      </p:sp>
      <p:sp>
        <p:nvSpPr>
          <p:cNvPr id="1455" name="Google Shape;1455;g3a052d09f8a_0_56"/>
          <p:cNvSpPr txBox="1"/>
          <p:nvPr/>
        </p:nvSpPr>
        <p:spPr>
          <a:xfrm>
            <a:off x="649419" y="2056692"/>
            <a:ext cx="39462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Monday</a:t>
            </a:r>
            <a:r>
              <a:rPr lang="en-US" sz="2300">
                <a:solidFill>
                  <a:schemeClr val="dk1"/>
                </a:solidFill>
                <a:latin typeface="IBM Plex Sans SemiBold"/>
                <a:ea typeface="IBM Plex Sans SemiBold"/>
                <a:cs typeface="IBM Plex Sans SemiBold"/>
                <a:sym typeface="IBM Plex Sans SemiBold"/>
              </a:rPr>
              <a:t>, February 4th</a:t>
            </a:r>
            <a:endParaRPr sz="2300">
              <a:solidFill>
                <a:schemeClr val="dk1"/>
              </a:solidFill>
              <a:latin typeface="IBM Plex Sans SemiBold"/>
              <a:ea typeface="IBM Plex Sans SemiBold"/>
              <a:cs typeface="IBM Plex Sans SemiBold"/>
              <a:sym typeface="IBM Plex Sans SemiBold"/>
            </a:endParaRPr>
          </a:p>
        </p:txBody>
      </p:sp>
      <p:cxnSp>
        <p:nvCxnSpPr>
          <p:cNvPr id="1456" name="Google Shape;1456;g3a052d09f8a_0_56"/>
          <p:cNvCxnSpPr/>
          <p:nvPr/>
        </p:nvCxnSpPr>
        <p:spPr>
          <a:xfrm>
            <a:off x="594488" y="2138300"/>
            <a:ext cx="900" cy="325200"/>
          </a:xfrm>
          <a:prstGeom prst="straightConnector1">
            <a:avLst/>
          </a:prstGeom>
          <a:noFill/>
          <a:ln w="28575" cap="flat" cmpd="sng">
            <a:solidFill>
              <a:srgbClr val="3333FF"/>
            </a:solidFill>
            <a:prstDash val="solid"/>
            <a:round/>
            <a:headEnd type="none" w="med" len="med"/>
            <a:tailEnd type="none" w="med" len="med"/>
          </a:ln>
        </p:spPr>
      </p:cxnSp>
      <p:sp>
        <p:nvSpPr>
          <p:cNvPr id="1457" name="Google Shape;1457;g3a052d09f8a_0_56"/>
          <p:cNvSpPr txBox="1"/>
          <p:nvPr/>
        </p:nvSpPr>
        <p:spPr>
          <a:xfrm>
            <a:off x="471853" y="2560092"/>
            <a:ext cx="3454200" cy="1211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US" sz="1800">
                <a:solidFill>
                  <a:schemeClr val="dk1"/>
                </a:solidFill>
                <a:latin typeface="IBM Plex Sans SemiBold"/>
                <a:ea typeface="IBM Plex Sans SemiBold"/>
                <a:cs typeface="IBM Plex Sans SemiBold"/>
                <a:sym typeface="IBM Plex Sans SemiBold"/>
              </a:rPr>
              <a:t>Title, Diamond, Platinum</a:t>
            </a:r>
            <a:endParaRPr sz="1800">
              <a:solidFill>
                <a:schemeClr val="dk1"/>
              </a:solidFill>
              <a:latin typeface="IBM Plex Sans SemiBold"/>
              <a:ea typeface="IBM Plex Sans SemiBold"/>
              <a:cs typeface="IBM Plex Sans SemiBold"/>
              <a:sym typeface="IBM Plex Sans SemiBold"/>
            </a:endParaRPr>
          </a:p>
          <a:p>
            <a:pPr marL="571500" lvl="1" indent="-342900" algn="l" rtl="0">
              <a:lnSpc>
                <a:spcPct val="115000"/>
              </a:lnSpc>
              <a:spcBef>
                <a:spcPts val="1200"/>
              </a:spcBef>
              <a:spcAft>
                <a:spcPts val="0"/>
              </a:spcAft>
              <a:buClr>
                <a:schemeClr val="dk1"/>
              </a:buClr>
              <a:buSzPts val="1800"/>
              <a:buFont typeface="IBM Plex Sans"/>
              <a:buChar char="○"/>
            </a:pPr>
            <a:r>
              <a:rPr lang="en-US" sz="1800">
                <a:solidFill>
                  <a:schemeClr val="dk1"/>
                </a:solidFill>
                <a:latin typeface="IBM Plex Sans"/>
                <a:ea typeface="IBM Plex Sans"/>
                <a:cs typeface="IBM Plex Sans"/>
                <a:sym typeface="IBM Plex Sans"/>
              </a:rPr>
              <a:t>All Regional Events</a:t>
            </a:r>
            <a:endParaRPr sz="1800">
              <a:solidFill>
                <a:schemeClr val="dk1"/>
              </a:solidFill>
              <a:latin typeface="IBM Plex Sans"/>
              <a:ea typeface="IBM Plex Sans"/>
              <a:cs typeface="IBM Plex Sans"/>
              <a:sym typeface="IBM Plex Sans"/>
            </a:endParaRPr>
          </a:p>
          <a:p>
            <a:pPr marL="571500" lvl="1" indent="-342900" algn="l" rtl="0">
              <a:lnSpc>
                <a:spcPct val="115000"/>
              </a:lnSpc>
              <a:spcBef>
                <a:spcPts val="0"/>
              </a:spcBef>
              <a:spcAft>
                <a:spcPts val="0"/>
              </a:spcAft>
              <a:buClr>
                <a:schemeClr val="dk1"/>
              </a:buClr>
              <a:buSzPts val="1800"/>
              <a:buFont typeface="IBM Plex Sans"/>
              <a:buChar char="○"/>
            </a:pPr>
            <a:r>
              <a:rPr lang="en-US" sz="1800">
                <a:solidFill>
                  <a:schemeClr val="dk1"/>
                </a:solidFill>
                <a:latin typeface="IBM Plex Sans"/>
                <a:ea typeface="IBM Plex Sans"/>
                <a:cs typeface="IBM Plex Sans"/>
                <a:sym typeface="IBM Plex Sans"/>
              </a:rPr>
              <a:t>Two Attendees</a:t>
            </a:r>
            <a:endParaRPr sz="1800">
              <a:solidFill>
                <a:schemeClr val="dk1"/>
              </a:solidFill>
              <a:latin typeface="IBM Plex Sans SemiBold"/>
              <a:ea typeface="IBM Plex Sans SemiBold"/>
              <a:cs typeface="IBM Plex Sans SemiBold"/>
              <a:sym typeface="IBM Plex Sans SemiBold"/>
            </a:endParaRPr>
          </a:p>
        </p:txBody>
      </p:sp>
      <p:sp>
        <p:nvSpPr>
          <p:cNvPr id="1458" name="Google Shape;1458;g3a052d09f8a_0_56"/>
          <p:cNvSpPr txBox="1"/>
          <p:nvPr/>
        </p:nvSpPr>
        <p:spPr>
          <a:xfrm>
            <a:off x="4528197" y="2602050"/>
            <a:ext cx="3137400" cy="1211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US" sz="1800">
                <a:solidFill>
                  <a:schemeClr val="dk1"/>
                </a:solidFill>
                <a:latin typeface="IBM Plex Sans SemiBold"/>
                <a:ea typeface="IBM Plex Sans SemiBold"/>
                <a:cs typeface="IBM Plex Sans SemiBold"/>
                <a:sym typeface="IBM Plex Sans SemiBold"/>
              </a:rPr>
              <a:t>Gold, Tiger Cage</a:t>
            </a:r>
            <a:endParaRPr sz="1800">
              <a:solidFill>
                <a:schemeClr val="dk1"/>
              </a:solidFill>
              <a:latin typeface="IBM Plex Sans SemiBold"/>
              <a:ea typeface="IBM Plex Sans SemiBold"/>
              <a:cs typeface="IBM Plex Sans SemiBold"/>
              <a:sym typeface="IBM Plex Sans SemiBold"/>
            </a:endParaRPr>
          </a:p>
          <a:p>
            <a:pPr marL="571500" lvl="1" indent="-342900" algn="l" rtl="0">
              <a:lnSpc>
                <a:spcPct val="115000"/>
              </a:lnSpc>
              <a:spcBef>
                <a:spcPts val="1200"/>
              </a:spcBef>
              <a:spcAft>
                <a:spcPts val="0"/>
              </a:spcAft>
              <a:buClr>
                <a:schemeClr val="dk1"/>
              </a:buClr>
              <a:buSzPts val="1800"/>
              <a:buFont typeface="IBM Plex Sans"/>
              <a:buChar char="○"/>
            </a:pPr>
            <a:r>
              <a:rPr lang="en-US" sz="1800">
                <a:solidFill>
                  <a:schemeClr val="dk1"/>
                </a:solidFill>
                <a:latin typeface="IBM Plex Sans"/>
                <a:ea typeface="IBM Plex Sans"/>
                <a:cs typeface="IBM Plex Sans"/>
                <a:sym typeface="IBM Plex Sans"/>
              </a:rPr>
              <a:t>Two Events</a:t>
            </a:r>
            <a:endParaRPr sz="1800">
              <a:solidFill>
                <a:schemeClr val="dk1"/>
              </a:solidFill>
              <a:latin typeface="IBM Plex Sans"/>
              <a:ea typeface="IBM Plex Sans"/>
              <a:cs typeface="IBM Plex Sans"/>
              <a:sym typeface="IBM Plex Sans"/>
            </a:endParaRPr>
          </a:p>
          <a:p>
            <a:pPr marL="571500" lvl="1" indent="-342900" algn="l" rtl="0">
              <a:lnSpc>
                <a:spcPct val="115000"/>
              </a:lnSpc>
              <a:spcBef>
                <a:spcPts val="0"/>
              </a:spcBef>
              <a:spcAft>
                <a:spcPts val="0"/>
              </a:spcAft>
              <a:buClr>
                <a:schemeClr val="dk1"/>
              </a:buClr>
              <a:buSzPts val="1800"/>
              <a:buFont typeface="IBM Plex Sans"/>
              <a:buChar char="○"/>
            </a:pPr>
            <a:r>
              <a:rPr lang="en-US" sz="1800">
                <a:solidFill>
                  <a:schemeClr val="dk1"/>
                </a:solidFill>
                <a:latin typeface="IBM Plex Sans"/>
                <a:ea typeface="IBM Plex Sans"/>
                <a:cs typeface="IBM Plex Sans"/>
                <a:sym typeface="IBM Plex Sans"/>
              </a:rPr>
              <a:t>Two Attendees </a:t>
            </a:r>
            <a:endParaRPr sz="1800">
              <a:solidFill>
                <a:schemeClr val="dk1"/>
              </a:solidFill>
              <a:latin typeface="IBM Plex Sans"/>
              <a:ea typeface="IBM Plex Sans"/>
              <a:cs typeface="IBM Plex Sans"/>
              <a:sym typeface="IBM Plex Sans"/>
            </a:endParaRPr>
          </a:p>
        </p:txBody>
      </p:sp>
      <p:sp>
        <p:nvSpPr>
          <p:cNvPr id="1459" name="Google Shape;1459;g3a052d09f8a_0_56"/>
          <p:cNvSpPr txBox="1"/>
          <p:nvPr/>
        </p:nvSpPr>
        <p:spPr>
          <a:xfrm>
            <a:off x="673286" y="4141148"/>
            <a:ext cx="65238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Selection Process: Gold and Tiger Cage:</a:t>
            </a:r>
            <a:endParaRPr sz="2300">
              <a:solidFill>
                <a:schemeClr val="dk1"/>
              </a:solidFill>
              <a:latin typeface="IBM Plex Sans SemiBold"/>
              <a:ea typeface="IBM Plex Sans SemiBold"/>
              <a:cs typeface="IBM Plex Sans SemiBold"/>
              <a:sym typeface="IBM Plex Sans SemiBold"/>
            </a:endParaRPr>
          </a:p>
        </p:txBody>
      </p:sp>
      <p:cxnSp>
        <p:nvCxnSpPr>
          <p:cNvPr id="1460" name="Google Shape;1460;g3a052d09f8a_0_56"/>
          <p:cNvCxnSpPr/>
          <p:nvPr/>
        </p:nvCxnSpPr>
        <p:spPr>
          <a:xfrm>
            <a:off x="619227" y="4230244"/>
            <a:ext cx="900" cy="325200"/>
          </a:xfrm>
          <a:prstGeom prst="straightConnector1">
            <a:avLst/>
          </a:prstGeom>
          <a:noFill/>
          <a:ln w="28575" cap="flat" cmpd="sng">
            <a:solidFill>
              <a:srgbClr val="3333FF"/>
            </a:solidFill>
            <a:prstDash val="solid"/>
            <a:round/>
            <a:headEnd type="none" w="med" len="med"/>
            <a:tailEnd type="none" w="med" len="med"/>
          </a:ln>
        </p:spPr>
      </p:cxnSp>
      <p:sp>
        <p:nvSpPr>
          <p:cNvPr id="1461" name="Google Shape;1461;g3a052d09f8a_0_56"/>
          <p:cNvSpPr txBox="1"/>
          <p:nvPr/>
        </p:nvSpPr>
        <p:spPr>
          <a:xfrm>
            <a:off x="847952" y="4710892"/>
            <a:ext cx="8329800" cy="140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None/>
            </a:pPr>
            <a:r>
              <a:rPr lang="en-US" sz="1800">
                <a:solidFill>
                  <a:schemeClr val="dk1"/>
                </a:solidFill>
                <a:latin typeface="IBM Plex Sans"/>
                <a:ea typeface="IBM Plex Sans"/>
                <a:cs typeface="IBM Plex Sans"/>
                <a:sym typeface="IBM Plex Sans"/>
              </a:rPr>
              <a:t>Complete ranking process in Sponsor Portal by December 19th</a:t>
            </a:r>
            <a:endParaRPr sz="1800">
              <a:solidFill>
                <a:schemeClr val="dk1"/>
              </a:solidFill>
              <a:latin typeface="IBM Plex Sans"/>
              <a:ea typeface="IBM Plex Sans"/>
              <a:cs typeface="IBM Plex Sans"/>
              <a:sym typeface="IBM Plex Sans"/>
            </a:endParaRPr>
          </a:p>
          <a:p>
            <a:pPr marL="0" marR="0" lvl="0" indent="0" algn="l" rtl="0">
              <a:lnSpc>
                <a:spcPct val="115000"/>
              </a:lnSpc>
              <a:spcBef>
                <a:spcPts val="1200"/>
              </a:spcBef>
              <a:spcAft>
                <a:spcPts val="0"/>
              </a:spcAft>
              <a:buNone/>
            </a:pPr>
            <a:r>
              <a:rPr lang="en-US" sz="1800">
                <a:solidFill>
                  <a:schemeClr val="dk1"/>
                </a:solidFill>
                <a:latin typeface="IBM Plex Sans"/>
                <a:ea typeface="IBM Plex Sans"/>
                <a:cs typeface="IBM Plex Sans"/>
                <a:sym typeface="IBM Plex Sans"/>
              </a:rPr>
              <a:t>Selections shared by January 5th</a:t>
            </a:r>
            <a:endParaRPr sz="1800">
              <a:solidFill>
                <a:schemeClr val="dk1"/>
              </a:solidFill>
              <a:latin typeface="IBM Plex Sans"/>
              <a:ea typeface="IBM Plex Sans"/>
              <a:cs typeface="IBM Plex Sans"/>
              <a:sym typeface="IBM Plex Sans"/>
            </a:endParaRPr>
          </a:p>
          <a:p>
            <a:pPr marL="0" marR="0" lvl="0" indent="0" algn="l" rtl="0">
              <a:lnSpc>
                <a:spcPct val="115000"/>
              </a:lnSpc>
              <a:spcBef>
                <a:spcPts val="1200"/>
              </a:spcBef>
              <a:spcAft>
                <a:spcPts val="1200"/>
              </a:spcAft>
              <a:buNone/>
            </a:pPr>
            <a:r>
              <a:rPr lang="en-US" sz="1800">
                <a:solidFill>
                  <a:schemeClr val="dk1"/>
                </a:solidFill>
                <a:latin typeface="IBM Plex Sans"/>
                <a:ea typeface="IBM Plex Sans"/>
                <a:cs typeface="IBM Plex Sans"/>
                <a:sym typeface="IBM Plex Sans"/>
              </a:rPr>
              <a:t>Attendee Outing registration by January 9th</a:t>
            </a:r>
            <a:endParaRPr sz="1800">
              <a:solidFill>
                <a:schemeClr val="dk1"/>
              </a:solidFill>
              <a:latin typeface="IBM Plex Sans Medium"/>
              <a:ea typeface="IBM Plex Sans Medium"/>
              <a:cs typeface="IBM Plex Sans Medium"/>
              <a:sym typeface="IBM Plex Sans Medium"/>
            </a:endParaRPr>
          </a:p>
        </p:txBody>
      </p:sp>
      <p:sp>
        <p:nvSpPr>
          <p:cNvPr id="1462" name="Google Shape;1462;g3a052d09f8a_0_56"/>
          <p:cNvSpPr txBox="1"/>
          <p:nvPr/>
        </p:nvSpPr>
        <p:spPr>
          <a:xfrm>
            <a:off x="8094341" y="2602050"/>
            <a:ext cx="3137400" cy="892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US" sz="1800">
                <a:solidFill>
                  <a:schemeClr val="dk1"/>
                </a:solidFill>
                <a:latin typeface="IBM Plex Sans SemiBold"/>
                <a:ea typeface="IBM Plex Sans SemiBold"/>
                <a:cs typeface="IBM Plex Sans SemiBold"/>
                <a:sym typeface="IBM Plex Sans SemiBold"/>
              </a:rPr>
              <a:t>Silver</a:t>
            </a:r>
            <a:endParaRPr sz="1800">
              <a:solidFill>
                <a:schemeClr val="dk1"/>
              </a:solidFill>
              <a:latin typeface="IBM Plex Sans SemiBold"/>
              <a:ea typeface="IBM Plex Sans SemiBold"/>
              <a:cs typeface="IBM Plex Sans SemiBold"/>
              <a:sym typeface="IBM Plex Sans SemiBold"/>
            </a:endParaRPr>
          </a:p>
          <a:p>
            <a:pPr marL="571500" lvl="1" indent="-342900" algn="l" rtl="0">
              <a:lnSpc>
                <a:spcPct val="115000"/>
              </a:lnSpc>
              <a:spcBef>
                <a:spcPts val="1200"/>
              </a:spcBef>
              <a:spcAft>
                <a:spcPts val="0"/>
              </a:spcAft>
              <a:buClr>
                <a:schemeClr val="dk1"/>
              </a:buClr>
              <a:buSzPts val="1800"/>
              <a:buFont typeface="IBM Plex Sans"/>
              <a:buChar char="○"/>
            </a:pPr>
            <a:r>
              <a:rPr lang="en-US" sz="1800">
                <a:solidFill>
                  <a:schemeClr val="dk1"/>
                </a:solidFill>
                <a:latin typeface="IBM Plex Sans"/>
                <a:ea typeface="IBM Plex Sans"/>
                <a:cs typeface="IBM Plex Sans"/>
                <a:sym typeface="IBM Plex Sans"/>
              </a:rPr>
              <a:t>No participation </a:t>
            </a:r>
            <a:endParaRPr sz="1800">
              <a:solidFill>
                <a:schemeClr val="dk1"/>
              </a:solidFill>
              <a:latin typeface="IBM Plex Sans"/>
              <a:ea typeface="IBM Plex Sans"/>
              <a:cs typeface="IBM Plex Sans"/>
              <a:sym typeface="IBM Plex Sans"/>
            </a:endParaRPr>
          </a:p>
        </p:txBody>
      </p:sp>
      <p:pic>
        <p:nvPicPr>
          <p:cNvPr id="1463" name="Google Shape;1463;g3a052d09f8a_0_56"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5966" y="4797450"/>
            <a:ext cx="271975" cy="271975"/>
          </a:xfrm>
          <a:prstGeom prst="rect">
            <a:avLst/>
          </a:prstGeom>
          <a:noFill/>
          <a:ln>
            <a:noFill/>
          </a:ln>
        </p:spPr>
      </p:pic>
      <p:pic>
        <p:nvPicPr>
          <p:cNvPr id="1464" name="Google Shape;1464;g3a052d09f8a_0_56"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5966" y="5278263"/>
            <a:ext cx="271975" cy="271975"/>
          </a:xfrm>
          <a:prstGeom prst="rect">
            <a:avLst/>
          </a:prstGeom>
          <a:noFill/>
          <a:ln>
            <a:noFill/>
          </a:ln>
        </p:spPr>
      </p:pic>
      <p:pic>
        <p:nvPicPr>
          <p:cNvPr id="1465" name="Google Shape;1465;g3a052d09f8a_0_56"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5966" y="5734200"/>
            <a:ext cx="271975" cy="271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g3a09255dc79_0_12"/>
          <p:cNvSpPr txBox="1"/>
          <p:nvPr/>
        </p:nvSpPr>
        <p:spPr>
          <a:xfrm>
            <a:off x="3148922"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472" name="Google Shape;1472;g3a09255dc79_0_12"/>
          <p:cNvSpPr txBox="1"/>
          <p:nvPr/>
        </p:nvSpPr>
        <p:spPr>
          <a:xfrm>
            <a:off x="1132014" y="972804"/>
            <a:ext cx="2581500" cy="492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600">
                <a:solidFill>
                  <a:schemeClr val="lt1"/>
                </a:solidFill>
                <a:latin typeface="IBM Plex Sans Medium"/>
                <a:ea typeface="IBM Plex Sans Medium"/>
                <a:cs typeface="IBM Plex Sans Medium"/>
                <a:sym typeface="IBM Plex Sans Medium"/>
              </a:rPr>
              <a:t>Deliverable</a:t>
            </a:r>
            <a:endParaRPr sz="1600">
              <a:solidFill>
                <a:schemeClr val="lt1"/>
              </a:solidFill>
              <a:latin typeface="IBM Plex Sans Medium"/>
              <a:ea typeface="IBM Plex Sans Medium"/>
              <a:cs typeface="IBM Plex Sans Medium"/>
              <a:sym typeface="IBM Plex Sans Medium"/>
            </a:endParaRPr>
          </a:p>
        </p:txBody>
      </p:sp>
      <p:sp>
        <p:nvSpPr>
          <p:cNvPr id="1473" name="Google Shape;1473;g3a09255dc79_0_12"/>
          <p:cNvSpPr txBox="1"/>
          <p:nvPr/>
        </p:nvSpPr>
        <p:spPr>
          <a:xfrm>
            <a:off x="4800902" y="992841"/>
            <a:ext cx="2581500" cy="492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600">
                <a:solidFill>
                  <a:schemeClr val="lt1"/>
                </a:solidFill>
                <a:latin typeface="IBM Plex Sans Medium"/>
                <a:ea typeface="IBM Plex Sans Medium"/>
                <a:cs typeface="IBM Plex Sans Medium"/>
                <a:sym typeface="IBM Plex Sans Medium"/>
              </a:rPr>
              <a:t>Deadline</a:t>
            </a:r>
            <a:endParaRPr sz="1600">
              <a:solidFill>
                <a:schemeClr val="lt1"/>
              </a:solidFill>
              <a:latin typeface="IBM Plex Sans Medium"/>
              <a:ea typeface="IBM Plex Sans Medium"/>
              <a:cs typeface="IBM Plex Sans Medium"/>
              <a:sym typeface="IBM Plex Sans Medium"/>
            </a:endParaRPr>
          </a:p>
        </p:txBody>
      </p:sp>
      <p:sp>
        <p:nvSpPr>
          <p:cNvPr id="1474" name="Google Shape;1474;g3a09255dc79_0_12"/>
          <p:cNvSpPr txBox="1"/>
          <p:nvPr/>
        </p:nvSpPr>
        <p:spPr>
          <a:xfrm>
            <a:off x="8469764" y="997716"/>
            <a:ext cx="2581500" cy="492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600">
                <a:solidFill>
                  <a:schemeClr val="lt1"/>
                </a:solidFill>
                <a:latin typeface="IBM Plex Sans Medium"/>
                <a:ea typeface="IBM Plex Sans Medium"/>
                <a:cs typeface="IBM Plex Sans Medium"/>
                <a:sym typeface="IBM Plex Sans Medium"/>
              </a:rPr>
              <a:t>Sponsor Level</a:t>
            </a:r>
            <a:endParaRPr sz="1600">
              <a:solidFill>
                <a:schemeClr val="lt1"/>
              </a:solidFill>
              <a:latin typeface="IBM Plex Sans Medium"/>
              <a:ea typeface="IBM Plex Sans Medium"/>
              <a:cs typeface="IBM Plex Sans Medium"/>
              <a:sym typeface="IBM Plex Sans Medium"/>
            </a:endParaRPr>
          </a:p>
        </p:txBody>
      </p:sp>
      <p:sp>
        <p:nvSpPr>
          <p:cNvPr id="1475" name="Google Shape;1475;g3a09255dc79_0_12"/>
          <p:cNvSpPr txBox="1"/>
          <p:nvPr/>
        </p:nvSpPr>
        <p:spPr>
          <a:xfrm>
            <a:off x="6188133" y="96891"/>
            <a:ext cx="5604900" cy="677100"/>
          </a:xfrm>
          <a:prstGeom prst="rect">
            <a:avLst/>
          </a:prstGeom>
          <a:noFill/>
          <a:ln>
            <a:noFill/>
          </a:ln>
        </p:spPr>
        <p:txBody>
          <a:bodyPr spcFirstLastPara="1" wrap="square" lIns="121900" tIns="121900" rIns="121900" bIns="121900" anchor="t" anchorCtr="0">
            <a:spAutoFit/>
          </a:bodyPr>
          <a:lstStyle/>
          <a:p>
            <a:pPr marL="0" lvl="0" indent="0" algn="r" rtl="0">
              <a:lnSpc>
                <a:spcPct val="115000"/>
              </a:lnSpc>
              <a:spcBef>
                <a:spcPts val="1600"/>
              </a:spcBef>
              <a:spcAft>
                <a:spcPts val="1600"/>
              </a:spcAft>
              <a:buNone/>
            </a:pPr>
            <a:r>
              <a:rPr lang="en-US" sz="2800">
                <a:solidFill>
                  <a:schemeClr val="lt1"/>
                </a:solidFill>
                <a:latin typeface="IBM Plex Sans Medium"/>
                <a:ea typeface="IBM Plex Sans Medium"/>
                <a:cs typeface="IBM Plex Sans Medium"/>
                <a:sym typeface="IBM Plex Sans Medium"/>
              </a:rPr>
              <a:t>Timeline &amp; Deliverables</a:t>
            </a:r>
            <a:endParaRPr sz="2800">
              <a:solidFill>
                <a:schemeClr val="lt1"/>
              </a:solidFill>
              <a:latin typeface="IBM Plex Sans Medium"/>
              <a:ea typeface="IBM Plex Sans Medium"/>
              <a:cs typeface="IBM Plex Sans Medium"/>
              <a:sym typeface="IBM Plex Sans Medium"/>
            </a:endParaRPr>
          </a:p>
        </p:txBody>
      </p:sp>
      <p:pic>
        <p:nvPicPr>
          <p:cNvPr id="1476" name="Google Shape;1476;g3a09255dc79_0_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681833"/>
            <a:ext cx="3030167" cy="5176166"/>
          </a:xfrm>
          <a:prstGeom prst="rect">
            <a:avLst/>
          </a:prstGeom>
          <a:noFill/>
          <a:ln>
            <a:noFill/>
          </a:ln>
        </p:spPr>
      </p:pic>
      <p:sp>
        <p:nvSpPr>
          <p:cNvPr id="1477" name="Google Shape;1477;g3a09255dc79_0_12"/>
          <p:cNvSpPr/>
          <p:nvPr/>
        </p:nvSpPr>
        <p:spPr>
          <a:xfrm>
            <a:off x="406550" y="1694350"/>
            <a:ext cx="11785500" cy="517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8" name="Google Shape;1478;g3a09255dc79_0_12"/>
          <p:cNvSpPr/>
          <p:nvPr/>
        </p:nvSpPr>
        <p:spPr>
          <a:xfrm>
            <a:off x="406550" y="2211659"/>
            <a:ext cx="11785500" cy="517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9" name="Google Shape;1479;g3a09255dc79_0_12"/>
          <p:cNvSpPr/>
          <p:nvPr/>
        </p:nvSpPr>
        <p:spPr>
          <a:xfrm>
            <a:off x="406550" y="2728968"/>
            <a:ext cx="11785500" cy="517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0" name="Google Shape;1480;g3a09255dc79_0_12"/>
          <p:cNvSpPr/>
          <p:nvPr/>
        </p:nvSpPr>
        <p:spPr>
          <a:xfrm>
            <a:off x="406550" y="3239800"/>
            <a:ext cx="11785500" cy="517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1" name="Google Shape;1481;g3a09255dc79_0_12"/>
          <p:cNvSpPr/>
          <p:nvPr/>
        </p:nvSpPr>
        <p:spPr>
          <a:xfrm>
            <a:off x="406550" y="3752395"/>
            <a:ext cx="11785500" cy="517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2" name="Google Shape;1482;g3a09255dc79_0_12"/>
          <p:cNvSpPr/>
          <p:nvPr/>
        </p:nvSpPr>
        <p:spPr>
          <a:xfrm>
            <a:off x="406550" y="4267949"/>
            <a:ext cx="11785500" cy="517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3" name="Google Shape;1483;g3a09255dc79_0_12"/>
          <p:cNvSpPr/>
          <p:nvPr/>
        </p:nvSpPr>
        <p:spPr>
          <a:xfrm>
            <a:off x="406550" y="4775830"/>
            <a:ext cx="11785500" cy="517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4" name="Google Shape;1484;g3a09255dc79_0_12"/>
          <p:cNvSpPr/>
          <p:nvPr/>
        </p:nvSpPr>
        <p:spPr>
          <a:xfrm>
            <a:off x="406550" y="5282969"/>
            <a:ext cx="11785500" cy="517200"/>
          </a:xfrm>
          <a:prstGeom prst="rect">
            <a:avLst/>
          </a:prstGeom>
          <a:solidFill>
            <a:srgbClr val="D9E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5" name="Google Shape;1485;g3a09255dc79_0_12"/>
          <p:cNvSpPr/>
          <p:nvPr/>
        </p:nvSpPr>
        <p:spPr>
          <a:xfrm>
            <a:off x="406550" y="5799265"/>
            <a:ext cx="11785500" cy="517200"/>
          </a:xfrm>
          <a:prstGeom prst="rect">
            <a:avLst/>
          </a:prstGeom>
          <a:solidFill>
            <a:srgbClr val="EEF5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6" name="Google Shape;1486;g3a09255dc79_0_12"/>
          <p:cNvSpPr txBox="1"/>
          <p:nvPr/>
        </p:nvSpPr>
        <p:spPr>
          <a:xfrm>
            <a:off x="456682" y="1763638"/>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Registration Opens</a:t>
            </a:r>
            <a:endParaRPr>
              <a:solidFill>
                <a:schemeClr val="dk1"/>
              </a:solidFill>
              <a:latin typeface="IBM Plex Sans Medium"/>
              <a:ea typeface="IBM Plex Sans Medium"/>
              <a:cs typeface="IBM Plex Sans Medium"/>
              <a:sym typeface="IBM Plex Sans Medium"/>
            </a:endParaRPr>
          </a:p>
        </p:txBody>
      </p:sp>
      <p:sp>
        <p:nvSpPr>
          <p:cNvPr id="1487" name="Google Shape;1487;g3a09255dc79_0_12"/>
          <p:cNvSpPr txBox="1"/>
          <p:nvPr/>
        </p:nvSpPr>
        <p:spPr>
          <a:xfrm>
            <a:off x="4626150" y="1763650"/>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November </a:t>
            </a:r>
            <a:r>
              <a:rPr lang="en-US">
                <a:solidFill>
                  <a:schemeClr val="dk1"/>
                </a:solidFill>
                <a:latin typeface="IBM Plex Sans"/>
                <a:ea typeface="IBM Plex Sans"/>
                <a:cs typeface="IBM Plex Sans"/>
                <a:sym typeface="IBM Plex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21</a:t>
            </a:r>
            <a:r>
              <a:rPr lang="en-US">
                <a:solidFill>
                  <a:schemeClr val="dk1"/>
                </a:solidFill>
                <a:latin typeface="IBM Plex Sans"/>
                <a:ea typeface="IBM Plex Sans"/>
                <a:cs typeface="IBM Plex Sans"/>
                <a:sym typeface="IBM Plex Sans"/>
              </a:rPr>
              <a:t>st, 2025</a:t>
            </a:r>
            <a:endParaRPr>
              <a:solidFill>
                <a:schemeClr val="dk1"/>
              </a:solidFill>
              <a:latin typeface="IBM Plex Sans"/>
              <a:ea typeface="IBM Plex Sans"/>
              <a:cs typeface="IBM Plex Sans"/>
              <a:sym typeface="IBM Plex Sans"/>
            </a:endParaRPr>
          </a:p>
        </p:txBody>
      </p:sp>
      <p:sp>
        <p:nvSpPr>
          <p:cNvPr id="1488" name="Google Shape;1488;g3a09255dc79_0_12"/>
          <p:cNvSpPr txBox="1"/>
          <p:nvPr/>
        </p:nvSpPr>
        <p:spPr>
          <a:xfrm>
            <a:off x="7455775" y="1764182"/>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All</a:t>
            </a:r>
            <a:endParaRPr>
              <a:solidFill>
                <a:schemeClr val="dk1"/>
              </a:solidFill>
              <a:latin typeface="IBM Plex Sans"/>
              <a:ea typeface="IBM Plex Sans"/>
              <a:cs typeface="IBM Plex Sans"/>
              <a:sym typeface="IBM Plex Sans"/>
            </a:endParaRPr>
          </a:p>
        </p:txBody>
      </p:sp>
      <p:sp>
        <p:nvSpPr>
          <p:cNvPr id="1489" name="Google Shape;1489;g3a09255dc79_0_12"/>
          <p:cNvSpPr txBox="1"/>
          <p:nvPr/>
        </p:nvSpPr>
        <p:spPr>
          <a:xfrm>
            <a:off x="456682" y="2268078"/>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Shipping Deadline</a:t>
            </a:r>
            <a:endParaRPr>
              <a:solidFill>
                <a:schemeClr val="dk1"/>
              </a:solidFill>
              <a:latin typeface="IBM Plex Sans Medium"/>
              <a:ea typeface="IBM Plex Sans Medium"/>
              <a:cs typeface="IBM Plex Sans Medium"/>
              <a:sym typeface="IBM Plex Sans Medium"/>
            </a:endParaRPr>
          </a:p>
        </p:txBody>
      </p:sp>
      <p:sp>
        <p:nvSpPr>
          <p:cNvPr id="1490" name="Google Shape;1490;g3a09255dc79_0_12"/>
          <p:cNvSpPr txBox="1"/>
          <p:nvPr/>
        </p:nvSpPr>
        <p:spPr>
          <a:xfrm>
            <a:off x="4626150" y="2268078"/>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December 8th - January 26th</a:t>
            </a:r>
            <a:endParaRPr>
              <a:solidFill>
                <a:schemeClr val="dk1"/>
              </a:solidFill>
              <a:latin typeface="IBM Plex Sans"/>
              <a:ea typeface="IBM Plex Sans"/>
              <a:cs typeface="IBM Plex Sans"/>
              <a:sym typeface="IBM Plex Sans"/>
            </a:endParaRPr>
          </a:p>
        </p:txBody>
      </p:sp>
      <p:sp>
        <p:nvSpPr>
          <p:cNvPr id="1491" name="Google Shape;1491;g3a09255dc79_0_12"/>
          <p:cNvSpPr txBox="1"/>
          <p:nvPr/>
        </p:nvSpPr>
        <p:spPr>
          <a:xfrm>
            <a:off x="7455775" y="2268085"/>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All</a:t>
            </a:r>
            <a:endParaRPr>
              <a:solidFill>
                <a:schemeClr val="dk1"/>
              </a:solidFill>
              <a:latin typeface="IBM Plex Sans"/>
              <a:ea typeface="IBM Plex Sans"/>
              <a:cs typeface="IBM Plex Sans"/>
              <a:sym typeface="IBM Plex Sans"/>
            </a:endParaRPr>
          </a:p>
        </p:txBody>
      </p:sp>
      <p:sp>
        <p:nvSpPr>
          <p:cNvPr id="1492" name="Google Shape;1492;g3a09255dc79_0_12"/>
          <p:cNvSpPr txBox="1"/>
          <p:nvPr/>
        </p:nvSpPr>
        <p:spPr>
          <a:xfrm>
            <a:off x="456682" y="2795013"/>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Logo Submission</a:t>
            </a:r>
            <a:endParaRPr>
              <a:solidFill>
                <a:schemeClr val="dk1"/>
              </a:solidFill>
              <a:latin typeface="IBM Plex Sans Medium"/>
              <a:ea typeface="IBM Plex Sans Medium"/>
              <a:cs typeface="IBM Plex Sans Medium"/>
              <a:sym typeface="IBM Plex Sans Medium"/>
            </a:endParaRPr>
          </a:p>
        </p:txBody>
      </p:sp>
      <p:sp>
        <p:nvSpPr>
          <p:cNvPr id="1493" name="Google Shape;1493;g3a09255dc79_0_12"/>
          <p:cNvSpPr txBox="1"/>
          <p:nvPr/>
        </p:nvSpPr>
        <p:spPr>
          <a:xfrm>
            <a:off x="4626150" y="2795013"/>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December 15, 2025</a:t>
            </a:r>
            <a:endParaRPr>
              <a:solidFill>
                <a:schemeClr val="dk1"/>
              </a:solidFill>
              <a:latin typeface="IBM Plex Sans"/>
              <a:ea typeface="IBM Plex Sans"/>
              <a:cs typeface="IBM Plex Sans"/>
              <a:sym typeface="IBM Plex Sans"/>
            </a:endParaRPr>
          </a:p>
        </p:txBody>
      </p:sp>
      <p:sp>
        <p:nvSpPr>
          <p:cNvPr id="1494" name="Google Shape;1494;g3a09255dc79_0_12"/>
          <p:cNvSpPr txBox="1"/>
          <p:nvPr/>
        </p:nvSpPr>
        <p:spPr>
          <a:xfrm>
            <a:off x="7455775" y="2795032"/>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All</a:t>
            </a:r>
            <a:endParaRPr>
              <a:solidFill>
                <a:schemeClr val="dk1"/>
              </a:solidFill>
              <a:latin typeface="IBM Plex Sans"/>
              <a:ea typeface="IBM Plex Sans"/>
              <a:cs typeface="IBM Plex Sans"/>
              <a:sym typeface="IBM Plex Sans"/>
            </a:endParaRPr>
          </a:p>
        </p:txBody>
      </p:sp>
      <p:sp>
        <p:nvSpPr>
          <p:cNvPr id="1495" name="Google Shape;1495;g3a09255dc79_0_12"/>
          <p:cNvSpPr txBox="1"/>
          <p:nvPr/>
        </p:nvSpPr>
        <p:spPr>
          <a:xfrm>
            <a:off x="456682" y="3297116"/>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Regional Outing Selections</a:t>
            </a:r>
            <a:endParaRPr>
              <a:solidFill>
                <a:schemeClr val="dk1"/>
              </a:solidFill>
              <a:latin typeface="IBM Plex Sans Medium"/>
              <a:ea typeface="IBM Plex Sans Medium"/>
              <a:cs typeface="IBM Plex Sans Medium"/>
              <a:sym typeface="IBM Plex Sans Medium"/>
            </a:endParaRPr>
          </a:p>
        </p:txBody>
      </p:sp>
      <p:sp>
        <p:nvSpPr>
          <p:cNvPr id="1496" name="Google Shape;1496;g3a09255dc79_0_12"/>
          <p:cNvSpPr txBox="1"/>
          <p:nvPr/>
        </p:nvSpPr>
        <p:spPr>
          <a:xfrm>
            <a:off x="3863850" y="3309975"/>
            <a:ext cx="4455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Dec. 19th, 2025 Selections | Notified Jan. 5</a:t>
            </a:r>
            <a:endParaRPr>
              <a:solidFill>
                <a:schemeClr val="dk1"/>
              </a:solidFill>
              <a:latin typeface="IBM Plex Sans"/>
              <a:ea typeface="IBM Plex Sans"/>
              <a:cs typeface="IBM Plex Sans"/>
              <a:sym typeface="IBM Plex Sans"/>
            </a:endParaRPr>
          </a:p>
        </p:txBody>
      </p:sp>
      <p:sp>
        <p:nvSpPr>
          <p:cNvPr id="1497" name="Google Shape;1497;g3a09255dc79_0_12"/>
          <p:cNvSpPr txBox="1"/>
          <p:nvPr/>
        </p:nvSpPr>
        <p:spPr>
          <a:xfrm>
            <a:off x="7455775" y="3309986"/>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Gold and Tiger Cage</a:t>
            </a:r>
            <a:endParaRPr>
              <a:solidFill>
                <a:schemeClr val="dk1"/>
              </a:solidFill>
              <a:latin typeface="IBM Plex Sans"/>
              <a:ea typeface="IBM Plex Sans"/>
              <a:cs typeface="IBM Plex Sans"/>
              <a:sym typeface="IBM Plex Sans"/>
            </a:endParaRPr>
          </a:p>
        </p:txBody>
      </p:sp>
      <p:sp>
        <p:nvSpPr>
          <p:cNvPr id="1498" name="Google Shape;1498;g3a09255dc79_0_12"/>
          <p:cNvSpPr txBox="1"/>
          <p:nvPr/>
        </p:nvSpPr>
        <p:spPr>
          <a:xfrm>
            <a:off x="456682" y="3810303"/>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All Sponsor Portal Tasks</a:t>
            </a:r>
            <a:endParaRPr>
              <a:solidFill>
                <a:schemeClr val="dk1"/>
              </a:solidFill>
              <a:latin typeface="IBM Plex Sans Medium"/>
              <a:ea typeface="IBM Plex Sans Medium"/>
              <a:cs typeface="IBM Plex Sans Medium"/>
              <a:sym typeface="IBM Plex Sans Medium"/>
            </a:endParaRPr>
          </a:p>
        </p:txBody>
      </p:sp>
      <p:sp>
        <p:nvSpPr>
          <p:cNvPr id="1499" name="Google Shape;1499;g3a09255dc79_0_12"/>
          <p:cNvSpPr txBox="1"/>
          <p:nvPr/>
        </p:nvSpPr>
        <p:spPr>
          <a:xfrm>
            <a:off x="4626150" y="3823175"/>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January 5th, 2026</a:t>
            </a:r>
            <a:endParaRPr>
              <a:solidFill>
                <a:schemeClr val="dk1"/>
              </a:solidFill>
              <a:latin typeface="IBM Plex Sans"/>
              <a:ea typeface="IBM Plex Sans"/>
              <a:cs typeface="IBM Plex Sans"/>
              <a:sym typeface="IBM Plex Sans"/>
            </a:endParaRPr>
          </a:p>
        </p:txBody>
      </p:sp>
      <p:sp>
        <p:nvSpPr>
          <p:cNvPr id="1500" name="Google Shape;1500;g3a09255dc79_0_12"/>
          <p:cNvSpPr txBox="1"/>
          <p:nvPr/>
        </p:nvSpPr>
        <p:spPr>
          <a:xfrm>
            <a:off x="7455775" y="3823182"/>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All</a:t>
            </a:r>
            <a:endParaRPr>
              <a:solidFill>
                <a:schemeClr val="dk1"/>
              </a:solidFill>
              <a:latin typeface="IBM Plex Sans"/>
              <a:ea typeface="IBM Plex Sans"/>
              <a:cs typeface="IBM Plex Sans"/>
              <a:sym typeface="IBM Plex Sans"/>
            </a:endParaRPr>
          </a:p>
        </p:txBody>
      </p:sp>
      <p:sp>
        <p:nvSpPr>
          <p:cNvPr id="1501" name="Google Shape;1501;g3a09255dc79_0_12"/>
          <p:cNvSpPr txBox="1"/>
          <p:nvPr/>
        </p:nvSpPr>
        <p:spPr>
          <a:xfrm>
            <a:off x="456682" y="4320541"/>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Registration Closes</a:t>
            </a:r>
            <a:endParaRPr>
              <a:solidFill>
                <a:schemeClr val="dk1"/>
              </a:solidFill>
              <a:latin typeface="IBM Plex Sans Medium"/>
              <a:ea typeface="IBM Plex Sans Medium"/>
              <a:cs typeface="IBM Plex Sans Medium"/>
              <a:sym typeface="IBM Plex Sans Medium"/>
            </a:endParaRPr>
          </a:p>
        </p:txBody>
      </p:sp>
      <p:sp>
        <p:nvSpPr>
          <p:cNvPr id="1502" name="Google Shape;1502;g3a09255dc79_0_12"/>
          <p:cNvSpPr txBox="1"/>
          <p:nvPr/>
        </p:nvSpPr>
        <p:spPr>
          <a:xfrm>
            <a:off x="4626150" y="4333413"/>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January 5th, 2026</a:t>
            </a:r>
            <a:endParaRPr>
              <a:solidFill>
                <a:schemeClr val="dk1"/>
              </a:solidFill>
              <a:latin typeface="IBM Plex Sans"/>
              <a:ea typeface="IBM Plex Sans"/>
              <a:cs typeface="IBM Plex Sans"/>
              <a:sym typeface="IBM Plex Sans"/>
            </a:endParaRPr>
          </a:p>
        </p:txBody>
      </p:sp>
      <p:sp>
        <p:nvSpPr>
          <p:cNvPr id="1503" name="Google Shape;1503;g3a09255dc79_0_12"/>
          <p:cNvSpPr txBox="1"/>
          <p:nvPr/>
        </p:nvSpPr>
        <p:spPr>
          <a:xfrm>
            <a:off x="7455775" y="4333424"/>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All</a:t>
            </a:r>
            <a:endParaRPr>
              <a:solidFill>
                <a:schemeClr val="dk1"/>
              </a:solidFill>
              <a:latin typeface="IBM Plex Sans"/>
              <a:ea typeface="IBM Plex Sans"/>
              <a:cs typeface="IBM Plex Sans"/>
              <a:sym typeface="IBM Plex Sans"/>
            </a:endParaRPr>
          </a:p>
        </p:txBody>
      </p:sp>
      <p:sp>
        <p:nvSpPr>
          <p:cNvPr id="1504" name="Google Shape;1504;g3a09255dc79_0_12"/>
          <p:cNvSpPr txBox="1"/>
          <p:nvPr/>
        </p:nvSpPr>
        <p:spPr>
          <a:xfrm>
            <a:off x="456682" y="4831878"/>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Table Assignments Sent</a:t>
            </a:r>
            <a:endParaRPr>
              <a:solidFill>
                <a:schemeClr val="dk1"/>
              </a:solidFill>
              <a:latin typeface="IBM Plex Sans Medium"/>
              <a:ea typeface="IBM Plex Sans Medium"/>
              <a:cs typeface="IBM Plex Sans Medium"/>
              <a:sym typeface="IBM Plex Sans Medium"/>
            </a:endParaRPr>
          </a:p>
        </p:txBody>
      </p:sp>
      <p:sp>
        <p:nvSpPr>
          <p:cNvPr id="1505" name="Google Shape;1505;g3a09255dc79_0_12"/>
          <p:cNvSpPr txBox="1"/>
          <p:nvPr/>
        </p:nvSpPr>
        <p:spPr>
          <a:xfrm>
            <a:off x="4626150" y="4844767"/>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January 7th, 2026</a:t>
            </a:r>
            <a:endParaRPr>
              <a:solidFill>
                <a:schemeClr val="dk1"/>
              </a:solidFill>
              <a:latin typeface="IBM Plex Sans"/>
              <a:ea typeface="IBM Plex Sans"/>
              <a:cs typeface="IBM Plex Sans"/>
              <a:sym typeface="IBM Plex Sans"/>
            </a:endParaRPr>
          </a:p>
        </p:txBody>
      </p:sp>
      <p:sp>
        <p:nvSpPr>
          <p:cNvPr id="1506" name="Google Shape;1506;g3a09255dc79_0_12"/>
          <p:cNvSpPr txBox="1"/>
          <p:nvPr/>
        </p:nvSpPr>
        <p:spPr>
          <a:xfrm>
            <a:off x="7455775" y="4844769"/>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All</a:t>
            </a:r>
            <a:endParaRPr>
              <a:solidFill>
                <a:schemeClr val="dk1"/>
              </a:solidFill>
              <a:latin typeface="IBM Plex Sans"/>
              <a:ea typeface="IBM Plex Sans"/>
              <a:cs typeface="IBM Plex Sans"/>
              <a:sym typeface="IBM Plex Sans"/>
            </a:endParaRPr>
          </a:p>
        </p:txBody>
      </p:sp>
      <p:sp>
        <p:nvSpPr>
          <p:cNvPr id="1507" name="Google Shape;1507;g3a09255dc79_0_12"/>
          <p:cNvSpPr txBox="1"/>
          <p:nvPr/>
        </p:nvSpPr>
        <p:spPr>
          <a:xfrm>
            <a:off x="456682" y="5359611"/>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Regional Outing Attendee Registration</a:t>
            </a:r>
            <a:endParaRPr>
              <a:solidFill>
                <a:schemeClr val="dk1"/>
              </a:solidFill>
              <a:latin typeface="IBM Plex Sans Medium"/>
              <a:ea typeface="IBM Plex Sans Medium"/>
              <a:cs typeface="IBM Plex Sans Medium"/>
              <a:sym typeface="IBM Plex Sans Medium"/>
            </a:endParaRPr>
          </a:p>
        </p:txBody>
      </p:sp>
      <p:sp>
        <p:nvSpPr>
          <p:cNvPr id="1508" name="Google Shape;1508;g3a09255dc79_0_12"/>
          <p:cNvSpPr txBox="1"/>
          <p:nvPr/>
        </p:nvSpPr>
        <p:spPr>
          <a:xfrm>
            <a:off x="4621800" y="5344305"/>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January 9th, 2026</a:t>
            </a:r>
            <a:endParaRPr>
              <a:solidFill>
                <a:schemeClr val="dk1"/>
              </a:solidFill>
              <a:latin typeface="IBM Plex Sans"/>
              <a:ea typeface="IBM Plex Sans"/>
              <a:cs typeface="IBM Plex Sans"/>
              <a:sym typeface="IBM Plex Sans"/>
            </a:endParaRPr>
          </a:p>
        </p:txBody>
      </p:sp>
      <p:sp>
        <p:nvSpPr>
          <p:cNvPr id="1509" name="Google Shape;1509;g3a09255dc79_0_12"/>
          <p:cNvSpPr txBox="1"/>
          <p:nvPr/>
        </p:nvSpPr>
        <p:spPr>
          <a:xfrm>
            <a:off x="7455775" y="5356838"/>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Title, Diamond, Platinum, Gold, Tiger Cage</a:t>
            </a:r>
            <a:endParaRPr>
              <a:solidFill>
                <a:schemeClr val="dk1"/>
              </a:solidFill>
              <a:latin typeface="IBM Plex Sans"/>
              <a:ea typeface="IBM Plex Sans"/>
              <a:cs typeface="IBM Plex Sans"/>
              <a:sym typeface="IBM Plex Sans"/>
            </a:endParaRPr>
          </a:p>
        </p:txBody>
      </p:sp>
      <p:sp>
        <p:nvSpPr>
          <p:cNvPr id="1510" name="Google Shape;1510;g3a09255dc79_0_12"/>
          <p:cNvSpPr txBox="1"/>
          <p:nvPr/>
        </p:nvSpPr>
        <p:spPr>
          <a:xfrm>
            <a:off x="456682" y="5877933"/>
            <a:ext cx="35226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Medium"/>
                <a:ea typeface="IBM Plex Sans Medium"/>
                <a:cs typeface="IBM Plex Sans Medium"/>
                <a:sym typeface="IBM Plex Sans Medium"/>
              </a:rPr>
              <a:t>Push Notifications Mobile App Content</a:t>
            </a:r>
            <a:endParaRPr>
              <a:solidFill>
                <a:schemeClr val="dk1"/>
              </a:solidFill>
              <a:latin typeface="IBM Plex Sans Medium"/>
              <a:ea typeface="IBM Plex Sans Medium"/>
              <a:cs typeface="IBM Plex Sans Medium"/>
              <a:sym typeface="IBM Plex Sans Medium"/>
            </a:endParaRPr>
          </a:p>
        </p:txBody>
      </p:sp>
      <p:sp>
        <p:nvSpPr>
          <p:cNvPr id="1511" name="Google Shape;1511;g3a09255dc79_0_12"/>
          <p:cNvSpPr txBox="1"/>
          <p:nvPr/>
        </p:nvSpPr>
        <p:spPr>
          <a:xfrm>
            <a:off x="4621800" y="5857738"/>
            <a:ext cx="29397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January 9th, 2026</a:t>
            </a:r>
            <a:endParaRPr>
              <a:solidFill>
                <a:schemeClr val="dk1"/>
              </a:solidFill>
              <a:latin typeface="IBM Plex Sans"/>
              <a:ea typeface="IBM Plex Sans"/>
              <a:cs typeface="IBM Plex Sans"/>
              <a:sym typeface="IBM Plex Sans"/>
            </a:endParaRPr>
          </a:p>
        </p:txBody>
      </p:sp>
      <p:sp>
        <p:nvSpPr>
          <p:cNvPr id="1512" name="Google Shape;1512;g3a09255dc79_0_12"/>
          <p:cNvSpPr txBox="1"/>
          <p:nvPr/>
        </p:nvSpPr>
        <p:spPr>
          <a:xfrm>
            <a:off x="7455775" y="5857738"/>
            <a:ext cx="46095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a:solidFill>
                  <a:schemeClr val="dk1"/>
                </a:solidFill>
                <a:latin typeface="IBM Plex Sans"/>
                <a:ea typeface="IBM Plex Sans"/>
                <a:cs typeface="IBM Plex Sans"/>
                <a:sym typeface="IBM Plex Sans"/>
              </a:rPr>
              <a:t>Title, Diamond</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18"/>
          <p:cNvSpPr txBox="1"/>
          <p:nvPr/>
        </p:nvSpPr>
        <p:spPr>
          <a:xfrm>
            <a:off x="6464791" y="2859278"/>
            <a:ext cx="5064900" cy="1844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000000"/>
              </a:buClr>
              <a:buSzPts val="2000"/>
              <a:buFont typeface="Arial"/>
              <a:buNone/>
            </a:pPr>
            <a:r>
              <a:rPr lang="en-US" sz="1800" b="1">
                <a:solidFill>
                  <a:schemeClr val="lt1"/>
                </a:solidFill>
                <a:latin typeface="IBM Plex Sans"/>
                <a:ea typeface="IBM Plex Sans"/>
                <a:cs typeface="IBM Plex Sans"/>
                <a:sym typeface="IBM Plex Sans"/>
              </a:rPr>
              <a:t>Sponsor Logistics, Showcase, Shipping, Travel, Logos, etc</a:t>
            </a:r>
            <a:endParaRPr sz="1800" b="1">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r>
              <a:rPr lang="en-US" sz="1800">
                <a:solidFill>
                  <a:schemeClr val="lt1"/>
                </a:solidFill>
                <a:latin typeface="IBM Plex Sans"/>
                <a:ea typeface="IBM Plex Sans"/>
                <a:cs typeface="IBM Plex Sans"/>
                <a:sym typeface="IBM Plex Sans"/>
              </a:rPr>
              <a:t>ckosponsors</a:t>
            </a:r>
            <a:r>
              <a:rPr lang="en-US" sz="1800" u="sng">
                <a:solidFill>
                  <a:schemeClr val="lt1"/>
                </a:solidFill>
                <a:latin typeface="IBM Plex Sans"/>
                <a:ea typeface="IBM Plex Sans"/>
                <a:cs typeface="IBM Plex Sans"/>
                <a:sym typeface="IBM Plex Sans"/>
                <a:hlinkClick r:id="rId3">
                  <a:extLst>
                    <a:ext uri="{A12FA001-AC4F-418D-AE19-62706E023703}">
                      <ahyp:hlinkClr xmlns:ahyp="http://schemas.microsoft.com/office/drawing/2018/hyperlinkcolor" val="tx"/>
                    </a:ext>
                  </a:extLst>
                </a:hlinkClick>
              </a:rPr>
              <a:t>@guidepointsecurity.com</a:t>
            </a:r>
            <a:endParaRPr sz="1800" b="1">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r>
              <a:rPr lang="en-US" sz="1800" b="1" i="0" u="none" strike="noStrike" cap="none">
                <a:solidFill>
                  <a:schemeClr val="lt1"/>
                </a:solidFill>
                <a:latin typeface="IBM Plex Sans"/>
                <a:ea typeface="IBM Plex Sans"/>
                <a:cs typeface="IBM Plex Sans"/>
                <a:sym typeface="IBM Plex Sans"/>
              </a:rPr>
              <a:t>VRM Team: </a:t>
            </a:r>
            <a:r>
              <a:rPr lang="en-US" sz="1800">
                <a:solidFill>
                  <a:schemeClr val="lt1"/>
                </a:solidFill>
                <a:latin typeface="IBM Plex Sans"/>
                <a:ea typeface="IBM Plex Sans"/>
                <a:cs typeface="IBM Plex Sans"/>
                <a:sym typeface="IBM Plex Sans"/>
              </a:rPr>
              <a:t>Executive</a:t>
            </a:r>
            <a:r>
              <a:rPr lang="en-US" sz="1800" i="0" u="none" strike="noStrike" cap="none">
                <a:solidFill>
                  <a:schemeClr val="lt1"/>
                </a:solidFill>
                <a:latin typeface="IBM Plex Sans"/>
                <a:ea typeface="IBM Plex Sans"/>
                <a:cs typeface="IBM Plex Sans"/>
                <a:sym typeface="IBM Plex Sans"/>
              </a:rPr>
              <a:t> </a:t>
            </a:r>
            <a:r>
              <a:rPr lang="en-US" sz="1800" b="0" i="0" u="none" strike="noStrike" cap="none">
                <a:solidFill>
                  <a:schemeClr val="lt1"/>
                </a:solidFill>
                <a:latin typeface="IBM Plex Sans"/>
                <a:ea typeface="IBM Plex Sans"/>
                <a:cs typeface="IBM Plex Sans"/>
                <a:sym typeface="IBM Plex Sans"/>
              </a:rPr>
              <a:t>Meetings</a:t>
            </a: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r>
              <a:rPr lang="en-US" sz="1800" b="0" i="0" u="sng" strike="noStrike" cap="none">
                <a:solidFill>
                  <a:schemeClr val="lt1"/>
                </a:solidFill>
                <a:latin typeface="IBM Plex Sans"/>
                <a:ea typeface="IBM Plex Sans"/>
                <a:cs typeface="IBM Plex Sans"/>
                <a:sym typeface="IBM Plex Sans"/>
                <a:hlinkClick r:id="rId4">
                  <a:extLst>
                    <a:ext uri="{A12FA001-AC4F-418D-AE19-62706E023703}">
                      <ahyp:hlinkClr xmlns:ahyp="http://schemas.microsoft.com/office/drawing/2018/hyperlinkcolor" val="tx"/>
                    </a:ext>
                  </a:extLst>
                </a:hlinkClick>
              </a:rPr>
              <a:t>vrm@guidepointsecurity.com</a:t>
            </a: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endParaRPr sz="1800" b="0" i="0" u="none" strike="noStrike" cap="none">
              <a:solidFill>
                <a:schemeClr val="lt1"/>
              </a:solidFill>
              <a:latin typeface="IBM Plex Sans"/>
              <a:ea typeface="IBM Plex Sans"/>
              <a:cs typeface="IBM Plex Sans"/>
              <a:sym typeface="IBM Plex Sans"/>
            </a:endParaRPr>
          </a:p>
        </p:txBody>
      </p:sp>
      <p:sp>
        <p:nvSpPr>
          <p:cNvPr id="1518" name="Google Shape;1518;p18"/>
          <p:cNvSpPr txBox="1"/>
          <p:nvPr/>
        </p:nvSpPr>
        <p:spPr>
          <a:xfrm>
            <a:off x="25" y="1953258"/>
            <a:ext cx="12192000" cy="65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IBM Plex Sans SemiBold"/>
                <a:ea typeface="IBM Plex Sans SemiBold"/>
                <a:cs typeface="IBM Plex Sans SemiBold"/>
                <a:sym typeface="IBM Plex Sans SemiBold"/>
              </a:rPr>
              <a:t>Contact Information</a:t>
            </a:r>
            <a:endParaRPr sz="2800" b="0" i="0" u="none" strike="noStrike" cap="none">
              <a:solidFill>
                <a:schemeClr val="lt1"/>
              </a:solidFill>
              <a:latin typeface="IBM Plex Sans SemiBold"/>
              <a:ea typeface="IBM Plex Sans SemiBold"/>
              <a:cs typeface="IBM Plex Sans SemiBold"/>
              <a:sym typeface="IBM Plex Sans SemiBold"/>
            </a:endParaRPr>
          </a:p>
        </p:txBody>
      </p:sp>
      <p:sp>
        <p:nvSpPr>
          <p:cNvPr id="1519" name="Google Shape;1519;p18"/>
          <p:cNvSpPr txBox="1"/>
          <p:nvPr/>
        </p:nvSpPr>
        <p:spPr>
          <a:xfrm>
            <a:off x="1242738" y="2872150"/>
            <a:ext cx="5064900" cy="2214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000"/>
              <a:buFont typeface="Arial"/>
              <a:buNone/>
            </a:pPr>
            <a:r>
              <a:rPr lang="en-US" sz="1800" b="1" i="0" u="none" strike="noStrike" cap="none">
                <a:solidFill>
                  <a:schemeClr val="lt1"/>
                </a:solidFill>
                <a:latin typeface="IBM Plex Sans"/>
                <a:ea typeface="IBM Plex Sans"/>
                <a:cs typeface="IBM Plex Sans"/>
                <a:sym typeface="IBM Plex Sans"/>
              </a:rPr>
              <a:t>Alex Iversen: </a:t>
            </a:r>
            <a:r>
              <a:rPr lang="en-US" sz="1800" b="0" i="0" u="none" strike="noStrike" cap="none">
                <a:solidFill>
                  <a:schemeClr val="lt1"/>
                </a:solidFill>
                <a:latin typeface="IBM Plex Sans"/>
                <a:ea typeface="IBM Plex Sans"/>
                <a:cs typeface="IBM Plex Sans"/>
                <a:sym typeface="IBM Plex Sans"/>
              </a:rPr>
              <a:t>Sponsorship Packages</a:t>
            </a: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r>
              <a:rPr lang="en-US" sz="1800" b="0" i="0" u="none" strike="noStrike" cap="none">
                <a:solidFill>
                  <a:schemeClr val="lt1"/>
                </a:solidFill>
                <a:latin typeface="IBM Plex Sans"/>
                <a:ea typeface="IBM Plex Sans"/>
                <a:cs typeface="IBM Plex Sans"/>
                <a:sym typeface="IBM Plex Sans"/>
              </a:rPr>
              <a:t>alex.iversen@guidepointsecurity.com</a:t>
            </a: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endParaRPr sz="1800" b="0" i="0" u="none" strike="noStrike" cap="none">
              <a:solidFill>
                <a:schemeClr val="lt1"/>
              </a:solidFill>
              <a:latin typeface="IBM Plex Sans"/>
              <a:ea typeface="IBM Plex Sans"/>
              <a:cs typeface="IBM Plex Sans"/>
              <a:sym typeface="IBM Plex Sans"/>
            </a:endParaRPr>
          </a:p>
          <a:p>
            <a:pPr marL="0" marR="0" lvl="0" indent="0" algn="ctr" rtl="0">
              <a:lnSpc>
                <a:spcPct val="80000"/>
              </a:lnSpc>
              <a:spcBef>
                <a:spcPts val="0"/>
              </a:spcBef>
              <a:spcAft>
                <a:spcPts val="0"/>
              </a:spcAft>
              <a:buClr>
                <a:srgbClr val="000000"/>
              </a:buClr>
              <a:buSzPts val="2000"/>
              <a:buFont typeface="Arial"/>
              <a:buNone/>
            </a:pPr>
            <a:endParaRPr sz="1800">
              <a:solidFill>
                <a:schemeClr val="lt1"/>
              </a:solidFill>
              <a:latin typeface="IBM Plex Sans"/>
              <a:ea typeface="IBM Plex Sans"/>
              <a:cs typeface="IBM Plex Sans"/>
              <a:sym typeface="IBM Plex Sans"/>
            </a:endParaRPr>
          </a:p>
          <a:p>
            <a:pPr marL="0" marR="0" lvl="0" indent="0" algn="ctr" rtl="0">
              <a:lnSpc>
                <a:spcPct val="80000"/>
              </a:lnSpc>
              <a:spcBef>
                <a:spcPts val="0"/>
              </a:spcBef>
              <a:spcAft>
                <a:spcPts val="0"/>
              </a:spcAft>
              <a:buClr>
                <a:srgbClr val="000000"/>
              </a:buClr>
              <a:buSzPts val="2000"/>
              <a:buFont typeface="Arial"/>
              <a:buNone/>
            </a:pPr>
            <a:endParaRPr sz="1800">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r>
              <a:rPr lang="en-US" sz="1800" b="1">
                <a:solidFill>
                  <a:schemeClr val="lt1"/>
                </a:solidFill>
                <a:latin typeface="IBM Plex Sans"/>
                <a:ea typeface="IBM Plex Sans"/>
                <a:cs typeface="IBM Plex Sans"/>
                <a:sym typeface="IBM Plex Sans"/>
              </a:rPr>
              <a:t>J</a:t>
            </a:r>
            <a:r>
              <a:rPr lang="en-US" sz="1800" b="1" i="0" u="none" strike="noStrike" cap="none">
                <a:solidFill>
                  <a:schemeClr val="lt1"/>
                </a:solidFill>
                <a:latin typeface="IBM Plex Sans"/>
                <a:ea typeface="IBM Plex Sans"/>
                <a:cs typeface="IBM Plex Sans"/>
                <a:sym typeface="IBM Plex Sans"/>
              </a:rPr>
              <a:t>essi McCubbin:</a:t>
            </a:r>
            <a:r>
              <a:rPr lang="en-US" sz="1800" b="0" i="0" u="none" strike="noStrike" cap="none">
                <a:solidFill>
                  <a:schemeClr val="lt1"/>
                </a:solidFill>
                <a:latin typeface="IBM Plex Sans"/>
                <a:ea typeface="IBM Plex Sans"/>
                <a:cs typeface="IBM Plex Sans"/>
                <a:sym typeface="IBM Plex Sans"/>
              </a:rPr>
              <a:t> Contracts and Invoicing</a:t>
            </a:r>
            <a:endParaRPr sz="1800" b="0" i="0" u="none" strike="noStrike" cap="none">
              <a:solidFill>
                <a:schemeClr val="lt1"/>
              </a:solidFill>
              <a:latin typeface="IBM Plex Sans"/>
              <a:ea typeface="IBM Plex Sans"/>
              <a:cs typeface="IBM Plex Sans"/>
              <a:sym typeface="IBM Plex Sans"/>
            </a:endParaRPr>
          </a:p>
          <a:p>
            <a:pPr marL="0" marR="0" lvl="0" indent="0" algn="l" rtl="0">
              <a:lnSpc>
                <a:spcPct val="80000"/>
              </a:lnSpc>
              <a:spcBef>
                <a:spcPts val="0"/>
              </a:spcBef>
              <a:spcAft>
                <a:spcPts val="0"/>
              </a:spcAft>
              <a:buClr>
                <a:srgbClr val="000000"/>
              </a:buClr>
              <a:buSzPts val="2000"/>
              <a:buFont typeface="Arial"/>
              <a:buNone/>
            </a:pPr>
            <a:r>
              <a:rPr lang="en-US" sz="1800" b="0" i="0" u="none" strike="noStrike" cap="none">
                <a:solidFill>
                  <a:schemeClr val="lt1"/>
                </a:solidFill>
                <a:latin typeface="IBM Plex Sans"/>
                <a:ea typeface="IBM Plex Sans"/>
                <a:cs typeface="IBM Plex Sans"/>
                <a:sym typeface="IBM Plex Sans"/>
              </a:rPr>
              <a:t>jessi.mccubbin@guidepointsecurity.com</a:t>
            </a:r>
            <a:endParaRPr sz="1800" b="0" i="0" u="none" strike="noStrike" cap="none">
              <a:solidFill>
                <a:schemeClr val="lt1"/>
              </a:solidFill>
              <a:latin typeface="IBM Plex Sans"/>
              <a:ea typeface="IBM Plex Sans"/>
              <a:cs typeface="IBM Plex Sans"/>
              <a:sym typeface="IBM Plex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g3a052d09f8a_0_104"/>
          <p:cNvSpPr txBox="1"/>
          <p:nvPr/>
        </p:nvSpPr>
        <p:spPr>
          <a:xfrm>
            <a:off x="4706288" y="1295683"/>
            <a:ext cx="2399700" cy="53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500">
                <a:solidFill>
                  <a:schemeClr val="dk1"/>
                </a:solidFill>
                <a:latin typeface="IBM Plex Sans SemiBold"/>
                <a:ea typeface="IBM Plex Sans SemiBold"/>
                <a:cs typeface="IBM Plex Sans SemiBold"/>
                <a:sym typeface="IBM Plex Sans SemiBold"/>
              </a:rPr>
              <a:t>Next Steps:</a:t>
            </a:r>
            <a:endParaRPr sz="2500">
              <a:solidFill>
                <a:schemeClr val="dk1"/>
              </a:solidFill>
              <a:latin typeface="IBM Plex Sans SemiBold"/>
              <a:ea typeface="IBM Plex Sans SemiBold"/>
              <a:cs typeface="IBM Plex Sans SemiBold"/>
              <a:sym typeface="IBM Plex Sans SemiBold"/>
            </a:endParaRPr>
          </a:p>
        </p:txBody>
      </p:sp>
      <p:sp>
        <p:nvSpPr>
          <p:cNvPr id="1526" name="Google Shape;1526;g3a052d09f8a_0_104"/>
          <p:cNvSpPr txBox="1"/>
          <p:nvPr/>
        </p:nvSpPr>
        <p:spPr>
          <a:xfrm>
            <a:off x="4892775" y="1964622"/>
            <a:ext cx="7019100" cy="318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300">
                <a:solidFill>
                  <a:schemeClr val="dk1"/>
                </a:solidFill>
                <a:latin typeface="IBM Plex Sans Medium"/>
                <a:ea typeface="IBM Plex Sans Medium"/>
                <a:cs typeface="IBM Plex Sans Medium"/>
                <a:sym typeface="IBM Plex Sans Medium"/>
              </a:rPr>
              <a:t>Complete Sponsor Portal Tasks</a:t>
            </a:r>
            <a:endParaRPr sz="23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2300">
                <a:solidFill>
                  <a:schemeClr val="dk1"/>
                </a:solidFill>
                <a:latin typeface="IBM Plex Sans Medium"/>
                <a:ea typeface="IBM Plex Sans Medium"/>
                <a:cs typeface="IBM Plex Sans Medium"/>
                <a:sym typeface="IBM Plex Sans Medium"/>
              </a:rPr>
              <a:t>CKO Attendee Registration - can use placeholders </a:t>
            </a:r>
            <a:endParaRPr sz="23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2300">
                <a:solidFill>
                  <a:schemeClr val="dk1"/>
                </a:solidFill>
                <a:latin typeface="IBM Plex Sans Medium"/>
                <a:ea typeface="IBM Plex Sans Medium"/>
                <a:cs typeface="IBM Plex Sans Medium"/>
                <a:sym typeface="IBM Plex Sans Medium"/>
              </a:rPr>
              <a:t>Book Hotel - can use placeholders</a:t>
            </a:r>
            <a:endParaRPr sz="23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2300">
                <a:solidFill>
                  <a:schemeClr val="dk1"/>
                </a:solidFill>
                <a:latin typeface="IBM Plex Sans Medium"/>
                <a:ea typeface="IBM Plex Sans Medium"/>
                <a:cs typeface="IBM Plex Sans Medium"/>
                <a:sym typeface="IBM Plex Sans Medium"/>
              </a:rPr>
              <a:t>Showcase Shipping</a:t>
            </a:r>
            <a:endParaRPr sz="23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1200"/>
              </a:spcAft>
              <a:buNone/>
            </a:pPr>
            <a:r>
              <a:rPr lang="en-US" sz="2300" b="1">
                <a:solidFill>
                  <a:schemeClr val="dk1"/>
                </a:solidFill>
                <a:latin typeface="IBM Plex Sans"/>
                <a:ea typeface="IBM Plex Sans"/>
                <a:cs typeface="IBM Plex Sans"/>
                <a:sym typeface="IBM Plex Sans"/>
              </a:rPr>
              <a:t>Gold and Tiger Cage:</a:t>
            </a:r>
            <a:r>
              <a:rPr lang="en-US" sz="2300">
                <a:solidFill>
                  <a:schemeClr val="dk1"/>
                </a:solidFill>
                <a:latin typeface="IBM Plex Sans Medium"/>
                <a:ea typeface="IBM Plex Sans Medium"/>
                <a:cs typeface="IBM Plex Sans Medium"/>
                <a:sym typeface="IBM Plex Sans Medium"/>
              </a:rPr>
              <a:t> Complete Regional        Outing Selections</a:t>
            </a:r>
            <a:endParaRPr sz="2300">
              <a:solidFill>
                <a:schemeClr val="dk1"/>
              </a:solidFill>
              <a:latin typeface="IBM Plex Sans Medium"/>
              <a:ea typeface="IBM Plex Sans Medium"/>
              <a:cs typeface="IBM Plex Sans Medium"/>
              <a:sym typeface="IBM Plex Sans Medium"/>
            </a:endParaRPr>
          </a:p>
        </p:txBody>
      </p:sp>
      <p:pic>
        <p:nvPicPr>
          <p:cNvPr id="1527" name="Google Shape;1527;g3a052d09f8a_0_10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93089" y="2153000"/>
            <a:ext cx="262925" cy="262925"/>
          </a:xfrm>
          <a:prstGeom prst="rect">
            <a:avLst/>
          </a:prstGeom>
          <a:noFill/>
          <a:ln>
            <a:noFill/>
          </a:ln>
        </p:spPr>
      </p:pic>
      <p:pic>
        <p:nvPicPr>
          <p:cNvPr id="1528" name="Google Shape;1528;g3a052d09f8a_0_10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93089" y="2702062"/>
            <a:ext cx="262925" cy="262925"/>
          </a:xfrm>
          <a:prstGeom prst="rect">
            <a:avLst/>
          </a:prstGeom>
          <a:noFill/>
          <a:ln>
            <a:noFill/>
          </a:ln>
        </p:spPr>
      </p:pic>
      <p:pic>
        <p:nvPicPr>
          <p:cNvPr id="1529" name="Google Shape;1529;g3a052d09f8a_0_10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93089" y="3231362"/>
            <a:ext cx="262925" cy="262925"/>
          </a:xfrm>
          <a:prstGeom prst="rect">
            <a:avLst/>
          </a:prstGeom>
          <a:noFill/>
          <a:ln>
            <a:noFill/>
          </a:ln>
        </p:spPr>
      </p:pic>
      <p:pic>
        <p:nvPicPr>
          <p:cNvPr id="1530" name="Google Shape;1530;g3a052d09f8a_0_10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93089" y="4309743"/>
            <a:ext cx="262925" cy="262925"/>
          </a:xfrm>
          <a:prstGeom prst="rect">
            <a:avLst/>
          </a:prstGeom>
          <a:noFill/>
          <a:ln>
            <a:noFill/>
          </a:ln>
        </p:spPr>
      </p:pic>
      <p:pic>
        <p:nvPicPr>
          <p:cNvPr id="1531" name="Google Shape;1531;g3a052d09f8a_0_104"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93089" y="3800187"/>
            <a:ext cx="262925" cy="262925"/>
          </a:xfrm>
          <a:prstGeom prst="rect">
            <a:avLst/>
          </a:prstGeom>
          <a:noFill/>
          <a:ln>
            <a:noFill/>
          </a:ln>
        </p:spPr>
      </p:pic>
      <p:cxnSp>
        <p:nvCxnSpPr>
          <p:cNvPr id="1532" name="Google Shape;1532;g3a052d09f8a_0_104"/>
          <p:cNvCxnSpPr/>
          <p:nvPr/>
        </p:nvCxnSpPr>
        <p:spPr>
          <a:xfrm>
            <a:off x="4604566" y="1333292"/>
            <a:ext cx="8700" cy="482100"/>
          </a:xfrm>
          <a:prstGeom prst="straightConnector1">
            <a:avLst/>
          </a:prstGeom>
          <a:noFill/>
          <a:ln w="28575" cap="flat" cmpd="sng">
            <a:solidFill>
              <a:srgbClr val="3333FF"/>
            </a:solidFill>
            <a:prstDash val="solid"/>
            <a:round/>
            <a:headEnd type="none" w="med" len="med"/>
            <a:tailEnd type="none" w="med" len="med"/>
          </a:ln>
        </p:spPr>
      </p:cxnSp>
      <p:sp>
        <p:nvSpPr>
          <p:cNvPr id="1533" name="Google Shape;1533;g3a052d09f8a_0_104"/>
          <p:cNvSpPr txBox="1">
            <a:spLocks noGrp="1"/>
          </p:cNvSpPr>
          <p:nvPr>
            <p:ph type="title"/>
          </p:nvPr>
        </p:nvSpPr>
        <p:spPr>
          <a:xfrm>
            <a:off x="658875" y="1578964"/>
            <a:ext cx="3753300" cy="31830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2800">
                <a:solidFill>
                  <a:schemeClr val="lt1"/>
                </a:solidFill>
                <a:latin typeface="IBM Plex Sans Medium"/>
                <a:ea typeface="IBM Plex Sans Medium"/>
                <a:cs typeface="IBM Plex Sans Medium"/>
                <a:sym typeface="IBM Plex Sans Medium"/>
              </a:rPr>
              <a:t>Sponsor</a:t>
            </a:r>
            <a:endParaRPr sz="2800">
              <a:solidFill>
                <a:schemeClr val="lt1"/>
              </a:solidFill>
              <a:latin typeface="IBM Plex Sans Medium"/>
              <a:ea typeface="IBM Plex Sans Medium"/>
              <a:cs typeface="IBM Plex Sans Medium"/>
              <a:sym typeface="IBM Plex Sans Medium"/>
            </a:endParaRPr>
          </a:p>
          <a:p>
            <a:pPr marL="0" lvl="0" indent="0" algn="l" rtl="0">
              <a:lnSpc>
                <a:spcPct val="100000"/>
              </a:lnSpc>
              <a:spcBef>
                <a:spcPts val="0"/>
              </a:spcBef>
              <a:spcAft>
                <a:spcPts val="0"/>
              </a:spcAft>
              <a:buNone/>
            </a:pPr>
            <a:r>
              <a:rPr lang="en-US" sz="2800">
                <a:solidFill>
                  <a:schemeClr val="lt1"/>
                </a:solidFill>
                <a:latin typeface="IBM Plex Sans Medium"/>
                <a:ea typeface="IBM Plex Sans Medium"/>
                <a:cs typeface="IBM Plex Sans Medium"/>
                <a:sym typeface="IBM Plex Sans Medium"/>
              </a:rPr>
              <a:t>Next Steps</a:t>
            </a:r>
            <a:endParaRPr sz="2800">
              <a:solidFill>
                <a:schemeClr val="lt1"/>
              </a:solidFill>
              <a:latin typeface="IBM Plex Sans Medium"/>
              <a:ea typeface="IBM Plex Sans Medium"/>
              <a:cs typeface="IBM Plex Sans Medium"/>
              <a:sym typeface="IBM Plex Sans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g36fa0026e83_4_0"/>
          <p:cNvSpPr txBox="1"/>
          <p:nvPr/>
        </p:nvSpPr>
        <p:spPr>
          <a:xfrm>
            <a:off x="784196" y="1414902"/>
            <a:ext cx="47835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a:solidFill>
                  <a:schemeClr val="dk1"/>
                </a:solidFill>
                <a:latin typeface="IBM Plex Sans SemiBold"/>
                <a:ea typeface="IBM Plex Sans SemiBold"/>
                <a:cs typeface="IBM Plex Sans SemiBold"/>
                <a:sym typeface="IBM Plex Sans SemiBold"/>
              </a:rPr>
              <a:t>Frequently Asked Questions:</a:t>
            </a:r>
            <a:endParaRPr sz="2300">
              <a:solidFill>
                <a:schemeClr val="dk1"/>
              </a:solidFill>
              <a:latin typeface="IBM Plex Sans SemiBold"/>
              <a:ea typeface="IBM Plex Sans SemiBold"/>
              <a:cs typeface="IBM Plex Sans SemiBold"/>
              <a:sym typeface="IBM Plex Sans SemiBold"/>
            </a:endParaRPr>
          </a:p>
        </p:txBody>
      </p:sp>
      <p:sp>
        <p:nvSpPr>
          <p:cNvPr id="1539" name="Google Shape;1539;g36fa0026e83_4_0"/>
          <p:cNvSpPr txBox="1"/>
          <p:nvPr/>
        </p:nvSpPr>
        <p:spPr>
          <a:xfrm>
            <a:off x="993474" y="2051057"/>
            <a:ext cx="5197800" cy="424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Can I change my attendees and hotel details?  </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Extra passes requests and billing? Cost?</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How can I get a copy of my sponsorship details? </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When is the registration deadline? </a:t>
            </a:r>
            <a:endParaRPr sz="1800">
              <a:solidFill>
                <a:schemeClr val="dk1"/>
              </a:solidFill>
              <a:latin typeface="IBM Plex Sans Medium"/>
              <a:ea typeface="IBM Plex Sans Medium"/>
              <a:cs typeface="IBM Plex Sans Medium"/>
              <a:sym typeface="IBM Plex Sans Medium"/>
            </a:endParaRPr>
          </a:p>
          <a:p>
            <a:pPr marL="457200" lvl="0" indent="-342900" algn="l" rtl="0">
              <a:lnSpc>
                <a:spcPct val="115000"/>
              </a:lnSpc>
              <a:spcBef>
                <a:spcPts val="1200"/>
              </a:spcBef>
              <a:spcAft>
                <a:spcPts val="0"/>
              </a:spcAft>
              <a:buClr>
                <a:schemeClr val="dk1"/>
              </a:buClr>
              <a:buSzPts val="1800"/>
              <a:buFont typeface="IBM Plex Sans Medium"/>
              <a:buChar char="●"/>
            </a:pPr>
            <a:r>
              <a:rPr lang="en-US" sz="1800">
                <a:solidFill>
                  <a:schemeClr val="dk1"/>
                </a:solidFill>
                <a:latin typeface="IBM Plex Sans Medium"/>
                <a:ea typeface="IBM Plex Sans Medium"/>
                <a:cs typeface="IBM Plex Sans Medium"/>
                <a:sym typeface="IBM Plex Sans Medium"/>
              </a:rPr>
              <a:t>January 5, 2026</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When is the hotel deadline? </a:t>
            </a:r>
            <a:endParaRPr sz="1800">
              <a:solidFill>
                <a:schemeClr val="dk1"/>
              </a:solidFill>
              <a:latin typeface="IBM Plex Sans Medium"/>
              <a:ea typeface="IBM Plex Sans Medium"/>
              <a:cs typeface="IBM Plex Sans Medium"/>
              <a:sym typeface="IBM Plex Sans Medium"/>
            </a:endParaRPr>
          </a:p>
          <a:p>
            <a:pPr marL="457200" lvl="0" indent="-342900" algn="l" rtl="0">
              <a:lnSpc>
                <a:spcPct val="115000"/>
              </a:lnSpc>
              <a:spcBef>
                <a:spcPts val="1200"/>
              </a:spcBef>
              <a:spcAft>
                <a:spcPts val="0"/>
              </a:spcAft>
              <a:buClr>
                <a:schemeClr val="dk1"/>
              </a:buClr>
              <a:buSzPts val="1800"/>
              <a:buFont typeface="IBM Plex Sans Medium"/>
              <a:buChar char="●"/>
            </a:pPr>
            <a:r>
              <a:rPr lang="en-US" sz="1800">
                <a:solidFill>
                  <a:schemeClr val="dk1"/>
                </a:solidFill>
                <a:latin typeface="IBM Plex Sans Medium"/>
                <a:ea typeface="IBM Plex Sans Medium"/>
                <a:cs typeface="IBM Plex Sans Medium"/>
                <a:sym typeface="IBM Plex Sans Medium"/>
              </a:rPr>
              <a:t>January 5, 2026</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Who do I contact when I am stuck?</a:t>
            </a:r>
            <a:endParaRPr sz="1800">
              <a:solidFill>
                <a:schemeClr val="dk1"/>
              </a:solidFill>
              <a:latin typeface="IBM Plex Sans Medium"/>
              <a:ea typeface="IBM Plex Sans Medium"/>
              <a:cs typeface="IBM Plex Sans Medium"/>
              <a:sym typeface="IBM Plex Sans Medium"/>
            </a:endParaRPr>
          </a:p>
          <a:p>
            <a:pPr marL="457200" lvl="0" indent="-342900" algn="l" rtl="0">
              <a:lnSpc>
                <a:spcPct val="115000"/>
              </a:lnSpc>
              <a:spcBef>
                <a:spcPts val="1200"/>
              </a:spcBef>
              <a:spcAft>
                <a:spcPts val="0"/>
              </a:spcAft>
              <a:buClr>
                <a:schemeClr val="dk1"/>
              </a:buClr>
              <a:buSzPts val="1800"/>
              <a:buFont typeface="IBM Plex Sans Medium"/>
              <a:buChar char="●"/>
            </a:pPr>
            <a:r>
              <a:rPr lang="en-US" sz="1800">
                <a:solidFill>
                  <a:schemeClr val="dk1"/>
                </a:solidFill>
                <a:latin typeface="IBM Plex Sans Medium"/>
                <a:ea typeface="IBM Plex Sans Medium"/>
                <a:cs typeface="IBM Plex Sans Medium"/>
                <a:sym typeface="IBM Plex Sans Medium"/>
              </a:rPr>
              <a:t>ckosponsors@guidepointsecurity.com</a:t>
            </a:r>
            <a:endParaRPr sz="1800">
              <a:solidFill>
                <a:schemeClr val="dk1"/>
              </a:solidFill>
              <a:latin typeface="IBM Plex Sans Medium"/>
              <a:ea typeface="IBM Plex Sans Medium"/>
              <a:cs typeface="IBM Plex Sans Medium"/>
              <a:sym typeface="IBM Plex Sans Medium"/>
            </a:endParaRPr>
          </a:p>
        </p:txBody>
      </p:sp>
      <p:pic>
        <p:nvPicPr>
          <p:cNvPr id="1540" name="Google Shape;1540;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017" y="2137472"/>
            <a:ext cx="262925" cy="262925"/>
          </a:xfrm>
          <a:prstGeom prst="rect">
            <a:avLst/>
          </a:prstGeom>
          <a:noFill/>
          <a:ln>
            <a:noFill/>
          </a:ln>
        </p:spPr>
      </p:pic>
      <p:pic>
        <p:nvPicPr>
          <p:cNvPr id="1541" name="Google Shape;1541;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017" y="2607372"/>
            <a:ext cx="262925" cy="262925"/>
          </a:xfrm>
          <a:prstGeom prst="rect">
            <a:avLst/>
          </a:prstGeom>
          <a:noFill/>
          <a:ln>
            <a:noFill/>
          </a:ln>
        </p:spPr>
      </p:pic>
      <p:pic>
        <p:nvPicPr>
          <p:cNvPr id="1542" name="Google Shape;1542;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017" y="3077272"/>
            <a:ext cx="262925" cy="262925"/>
          </a:xfrm>
          <a:prstGeom prst="rect">
            <a:avLst/>
          </a:prstGeom>
          <a:noFill/>
          <a:ln>
            <a:noFill/>
          </a:ln>
        </p:spPr>
      </p:pic>
      <p:pic>
        <p:nvPicPr>
          <p:cNvPr id="1543" name="Google Shape;1543;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017" y="3547172"/>
            <a:ext cx="262925" cy="262925"/>
          </a:xfrm>
          <a:prstGeom prst="rect">
            <a:avLst/>
          </a:prstGeom>
          <a:noFill/>
          <a:ln>
            <a:noFill/>
          </a:ln>
        </p:spPr>
      </p:pic>
      <p:pic>
        <p:nvPicPr>
          <p:cNvPr id="1544" name="Google Shape;1544;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017" y="4486972"/>
            <a:ext cx="262925" cy="262925"/>
          </a:xfrm>
          <a:prstGeom prst="rect">
            <a:avLst/>
          </a:prstGeom>
          <a:noFill/>
          <a:ln>
            <a:noFill/>
          </a:ln>
        </p:spPr>
      </p:pic>
      <p:pic>
        <p:nvPicPr>
          <p:cNvPr id="1545" name="Google Shape;1545;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017" y="5426772"/>
            <a:ext cx="262925" cy="262925"/>
          </a:xfrm>
          <a:prstGeom prst="rect">
            <a:avLst/>
          </a:prstGeom>
          <a:noFill/>
          <a:ln>
            <a:noFill/>
          </a:ln>
        </p:spPr>
      </p:pic>
      <p:sp>
        <p:nvSpPr>
          <p:cNvPr id="1546" name="Google Shape;1546;g36fa0026e83_4_0"/>
          <p:cNvSpPr txBox="1"/>
          <p:nvPr/>
        </p:nvSpPr>
        <p:spPr>
          <a:xfrm>
            <a:off x="6672609" y="2051057"/>
            <a:ext cx="5197800" cy="3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What kind of prize should we provide for         the Showcase?</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How much swag should I send?</a:t>
            </a:r>
            <a:endParaRPr sz="1800">
              <a:solidFill>
                <a:schemeClr val="dk1"/>
              </a:solidFill>
              <a:latin typeface="IBM Plex Sans Medium"/>
              <a:ea typeface="IBM Plex Sans Medium"/>
              <a:cs typeface="IBM Plex Sans Medium"/>
              <a:sym typeface="IBM Plex Sans Medium"/>
            </a:endParaRPr>
          </a:p>
          <a:p>
            <a:pPr marL="457200" lvl="0" indent="-342900" algn="l" rtl="0">
              <a:lnSpc>
                <a:spcPct val="115000"/>
              </a:lnSpc>
              <a:spcBef>
                <a:spcPts val="1200"/>
              </a:spcBef>
              <a:spcAft>
                <a:spcPts val="0"/>
              </a:spcAft>
              <a:buClr>
                <a:schemeClr val="dk1"/>
              </a:buClr>
              <a:buSzPts val="1800"/>
              <a:buFont typeface="IBM Plex Sans Medium"/>
              <a:buChar char="●"/>
            </a:pPr>
            <a:r>
              <a:rPr lang="en-US" sz="1800">
                <a:solidFill>
                  <a:schemeClr val="dk1"/>
                </a:solidFill>
                <a:latin typeface="IBM Plex Sans Medium"/>
                <a:ea typeface="IBM Plex Sans Medium"/>
                <a:cs typeface="IBM Plex Sans Medium"/>
                <a:sym typeface="IBM Plex Sans Medium"/>
              </a:rPr>
              <a:t>Enough for 300 people minimum</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Can I have electricity at my Showcase table?</a:t>
            </a:r>
            <a:endParaRPr sz="1800">
              <a:solidFill>
                <a:schemeClr val="dk1"/>
              </a:solidFill>
              <a:latin typeface="IBM Plex Sans Medium"/>
              <a:ea typeface="IBM Plex Sans Medium"/>
              <a:cs typeface="IBM Plex Sans Medium"/>
              <a:sym typeface="IBM Plex Sans Medium"/>
            </a:endParaRPr>
          </a:p>
          <a:p>
            <a:pPr marL="457200" lvl="0" indent="-342900" algn="l" rtl="0">
              <a:lnSpc>
                <a:spcPct val="115000"/>
              </a:lnSpc>
              <a:spcBef>
                <a:spcPts val="1200"/>
              </a:spcBef>
              <a:spcAft>
                <a:spcPts val="0"/>
              </a:spcAft>
              <a:buClr>
                <a:schemeClr val="dk1"/>
              </a:buClr>
              <a:buSzPts val="1800"/>
              <a:buFont typeface="IBM Plex Sans Medium"/>
              <a:buChar char="●"/>
            </a:pPr>
            <a:r>
              <a:rPr lang="en-US" sz="1800">
                <a:solidFill>
                  <a:schemeClr val="dk1"/>
                </a:solidFill>
                <a:latin typeface="IBM Plex Sans Medium"/>
                <a:ea typeface="IBM Plex Sans Medium"/>
                <a:cs typeface="IBM Plex Sans Medium"/>
                <a:sym typeface="IBM Plex Sans Medium"/>
              </a:rPr>
              <a:t>No</a:t>
            </a:r>
            <a:endParaRPr sz="18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1200"/>
              </a:spcBef>
              <a:spcAft>
                <a:spcPts val="0"/>
              </a:spcAft>
              <a:buNone/>
            </a:pPr>
            <a:r>
              <a:rPr lang="en-US" sz="1800">
                <a:solidFill>
                  <a:schemeClr val="dk1"/>
                </a:solidFill>
                <a:latin typeface="IBM Plex Sans Medium"/>
                <a:ea typeface="IBM Plex Sans Medium"/>
                <a:cs typeface="IBM Plex Sans Medium"/>
                <a:sym typeface="IBM Plex Sans Medium"/>
              </a:rPr>
              <a:t>When is the next webinar? </a:t>
            </a:r>
            <a:endParaRPr sz="1800">
              <a:solidFill>
                <a:schemeClr val="dk1"/>
              </a:solidFill>
              <a:latin typeface="IBM Plex Sans Medium"/>
              <a:ea typeface="IBM Plex Sans Medium"/>
              <a:cs typeface="IBM Plex Sans Medium"/>
              <a:sym typeface="IBM Plex Sans Medium"/>
            </a:endParaRPr>
          </a:p>
          <a:p>
            <a:pPr marL="457200" lvl="0" indent="-342900" algn="l" rtl="0">
              <a:lnSpc>
                <a:spcPct val="115000"/>
              </a:lnSpc>
              <a:spcBef>
                <a:spcPts val="1200"/>
              </a:spcBef>
              <a:spcAft>
                <a:spcPts val="0"/>
              </a:spcAft>
              <a:buClr>
                <a:schemeClr val="dk1"/>
              </a:buClr>
              <a:buSzPts val="1800"/>
              <a:buFont typeface="IBM Plex Sans Medium"/>
              <a:buChar char="●"/>
            </a:pPr>
            <a:r>
              <a:rPr lang="en-US" sz="1800">
                <a:solidFill>
                  <a:schemeClr val="dk1"/>
                </a:solidFill>
                <a:latin typeface="IBM Plex Sans Medium"/>
                <a:ea typeface="IBM Plex Sans Medium"/>
                <a:cs typeface="IBM Plex Sans Medium"/>
                <a:sym typeface="IBM Plex Sans Medium"/>
              </a:rPr>
              <a:t>KBYG late January</a:t>
            </a:r>
            <a:endParaRPr sz="1800">
              <a:solidFill>
                <a:schemeClr val="dk1"/>
              </a:solidFill>
              <a:latin typeface="IBM Plex Sans Medium"/>
              <a:ea typeface="IBM Plex Sans Medium"/>
              <a:cs typeface="IBM Plex Sans Medium"/>
              <a:sym typeface="IBM Plex Sans Medium"/>
            </a:endParaRPr>
          </a:p>
        </p:txBody>
      </p:sp>
      <p:pic>
        <p:nvPicPr>
          <p:cNvPr id="1547" name="Google Shape;1547;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73042" y="2137472"/>
            <a:ext cx="262925" cy="262925"/>
          </a:xfrm>
          <a:prstGeom prst="rect">
            <a:avLst/>
          </a:prstGeom>
          <a:noFill/>
          <a:ln>
            <a:noFill/>
          </a:ln>
        </p:spPr>
      </p:pic>
      <p:pic>
        <p:nvPicPr>
          <p:cNvPr id="1548" name="Google Shape;1548;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73042" y="2920897"/>
            <a:ext cx="262925" cy="262925"/>
          </a:xfrm>
          <a:prstGeom prst="rect">
            <a:avLst/>
          </a:prstGeom>
          <a:noFill/>
          <a:ln>
            <a:noFill/>
          </a:ln>
        </p:spPr>
      </p:pic>
      <p:pic>
        <p:nvPicPr>
          <p:cNvPr id="1549" name="Google Shape;1549;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73042" y="3859097"/>
            <a:ext cx="262925" cy="262925"/>
          </a:xfrm>
          <a:prstGeom prst="rect">
            <a:avLst/>
          </a:prstGeom>
          <a:noFill/>
          <a:ln>
            <a:noFill/>
          </a:ln>
        </p:spPr>
      </p:pic>
      <p:pic>
        <p:nvPicPr>
          <p:cNvPr id="1550" name="Google Shape;1550;g36fa0026e83_4_0"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73042" y="4797297"/>
            <a:ext cx="262925" cy="262925"/>
          </a:xfrm>
          <a:prstGeom prst="rect">
            <a:avLst/>
          </a:prstGeom>
          <a:noFill/>
          <a:ln>
            <a:noFill/>
          </a:ln>
        </p:spPr>
      </p:pic>
      <p:cxnSp>
        <p:nvCxnSpPr>
          <p:cNvPr id="1551" name="Google Shape;1551;g36fa0026e83_4_0"/>
          <p:cNvCxnSpPr/>
          <p:nvPr/>
        </p:nvCxnSpPr>
        <p:spPr>
          <a:xfrm>
            <a:off x="700427" y="1504021"/>
            <a:ext cx="900" cy="325200"/>
          </a:xfrm>
          <a:prstGeom prst="straightConnector1">
            <a:avLst/>
          </a:prstGeom>
          <a:noFill/>
          <a:ln w="28575" cap="flat" cmpd="sng">
            <a:solidFill>
              <a:srgbClr val="3333FF"/>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21"/>
          <p:cNvSpPr txBox="1"/>
          <p:nvPr/>
        </p:nvSpPr>
        <p:spPr>
          <a:xfrm>
            <a:off x="25" y="4384247"/>
            <a:ext cx="121920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i="0" u="none" strike="noStrike" cap="none">
                <a:solidFill>
                  <a:schemeClr val="lt1"/>
                </a:solidFill>
                <a:latin typeface="IBM Plex Sans Medium"/>
                <a:ea typeface="IBM Plex Sans Medium"/>
                <a:cs typeface="IBM Plex Sans Medium"/>
                <a:sym typeface="IBM Plex Sans Medium"/>
              </a:rPr>
              <a:t>Questions?     </a:t>
            </a:r>
            <a:endParaRPr sz="3200" i="0" u="none" strike="noStrike" cap="none">
              <a:solidFill>
                <a:schemeClr val="lt1"/>
              </a:solidFill>
              <a:latin typeface="IBM Plex Sans Medium"/>
              <a:ea typeface="IBM Plex Sans Medium"/>
              <a:cs typeface="IBM Plex Sans Medium"/>
              <a:sym typeface="IBM Plex Sans Medium"/>
            </a:endParaRPr>
          </a:p>
          <a:p>
            <a:pPr marL="0" marR="0" lvl="0" indent="0" algn="ctr" rtl="0">
              <a:lnSpc>
                <a:spcPct val="100000"/>
              </a:lnSpc>
              <a:spcBef>
                <a:spcPts val="0"/>
              </a:spcBef>
              <a:spcAft>
                <a:spcPts val="0"/>
              </a:spcAft>
              <a:buClr>
                <a:srgbClr val="000000"/>
              </a:buClr>
              <a:buSzPts val="3200"/>
              <a:buFont typeface="Arial"/>
              <a:buNone/>
            </a:pPr>
            <a:r>
              <a:rPr lang="en-US" sz="3200" i="0" u="none" strike="noStrike" cap="none">
                <a:solidFill>
                  <a:schemeClr val="lt1"/>
                </a:solidFill>
                <a:latin typeface="IBM Plex Sans Medium"/>
                <a:ea typeface="IBM Plex Sans Medium"/>
                <a:cs typeface="IBM Plex Sans Medium"/>
                <a:sym typeface="IBM Plex Sans Medium"/>
              </a:rPr>
              <a:t>CKOSPONSORS@GUIDEPOINTSECURITY.COM</a:t>
            </a:r>
            <a:endParaRPr sz="3200" i="0" u="none" strike="noStrike" cap="none">
              <a:solidFill>
                <a:schemeClr val="lt1"/>
              </a:solidFill>
              <a:latin typeface="IBM Plex Sans Medium"/>
              <a:ea typeface="IBM Plex Sans Medium"/>
              <a:cs typeface="IBM Plex Sans Medium"/>
              <a:sym typeface="IBM Plex Sa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3a74d8ec730_0_588"/>
          <p:cNvSpPr txBox="1"/>
          <p:nvPr/>
        </p:nvSpPr>
        <p:spPr>
          <a:xfrm>
            <a:off x="6793178" y="958780"/>
            <a:ext cx="5348400" cy="1007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2300" b="1">
                <a:solidFill>
                  <a:srgbClr val="3333FF"/>
                </a:solidFill>
                <a:latin typeface="IBM Plex Sans"/>
                <a:ea typeface="IBM Plex Sans"/>
                <a:cs typeface="IBM Plex Sans"/>
                <a:sym typeface="IBM Plex Sans"/>
              </a:rPr>
              <a:t>CKO 2026</a:t>
            </a:r>
            <a:r>
              <a:rPr lang="en-US" sz="2300">
                <a:solidFill>
                  <a:schemeClr val="dk1"/>
                </a:solidFill>
                <a:latin typeface="IBM Plex Sans Medium"/>
                <a:ea typeface="IBM Plex Sans Medium"/>
                <a:cs typeface="IBM Plex Sans Medium"/>
                <a:sym typeface="IBM Plex Sans Medium"/>
              </a:rPr>
              <a:t> is more than an internal event—it’s a launchpad.</a:t>
            </a:r>
            <a:endParaRPr sz="2300">
              <a:solidFill>
                <a:schemeClr val="dk1"/>
              </a:solidFill>
              <a:latin typeface="IBM Plex Sans Medium"/>
              <a:ea typeface="IBM Plex Sans Medium"/>
              <a:cs typeface="IBM Plex Sans Medium"/>
              <a:sym typeface="IBM Plex Sans Medium"/>
            </a:endParaRPr>
          </a:p>
        </p:txBody>
      </p:sp>
      <p:sp>
        <p:nvSpPr>
          <p:cNvPr id="904" name="Google Shape;904;g3a74d8ec730_0_588"/>
          <p:cNvSpPr txBox="1"/>
          <p:nvPr/>
        </p:nvSpPr>
        <p:spPr>
          <a:xfrm>
            <a:off x="6513766" y="2091421"/>
            <a:ext cx="5297100" cy="492600"/>
          </a:xfrm>
          <a:prstGeom prst="rect">
            <a:avLst/>
          </a:prstGeom>
          <a:noFill/>
          <a:ln>
            <a:noFill/>
          </a:ln>
        </p:spPr>
        <p:txBody>
          <a:bodyPr spcFirstLastPara="1" wrap="square" lIns="121900" tIns="121900" rIns="121900" bIns="121900" anchor="t" anchorCtr="0">
            <a:spAutoFit/>
          </a:bodyPr>
          <a:lstStyle/>
          <a:p>
            <a:pPr marL="0" lvl="0" indent="0" algn="l" rtl="0">
              <a:spcBef>
                <a:spcPts val="1600"/>
              </a:spcBef>
              <a:spcAft>
                <a:spcPts val="300"/>
              </a:spcAft>
              <a:buNone/>
            </a:pPr>
            <a:r>
              <a:rPr lang="en-US" sz="1600">
                <a:solidFill>
                  <a:schemeClr val="dk1"/>
                </a:solidFill>
                <a:latin typeface="IBM Plex Sans Medium"/>
                <a:ea typeface="IBM Plex Sans Medium"/>
                <a:cs typeface="IBM Plex Sans Medium"/>
                <a:sym typeface="IBM Plex Sans Medium"/>
              </a:rPr>
              <a:t>Exclusive Vendor Sponsorship Opportunities Include:</a:t>
            </a:r>
            <a:endParaRPr sz="1600">
              <a:latin typeface="IBM Plex Sans Medium"/>
              <a:ea typeface="IBM Plex Sans Medium"/>
              <a:cs typeface="IBM Plex Sans Medium"/>
              <a:sym typeface="IBM Plex Sans Medium"/>
            </a:endParaRPr>
          </a:p>
        </p:txBody>
      </p:sp>
      <p:sp>
        <p:nvSpPr>
          <p:cNvPr id="905" name="Google Shape;905;g3a74d8ec730_0_588"/>
          <p:cNvSpPr txBox="1"/>
          <p:nvPr/>
        </p:nvSpPr>
        <p:spPr>
          <a:xfrm>
            <a:off x="6762905" y="2566640"/>
            <a:ext cx="5221200" cy="2832300"/>
          </a:xfrm>
          <a:prstGeom prst="rect">
            <a:avLst/>
          </a:prstGeom>
          <a:noFill/>
          <a:ln>
            <a:noFill/>
          </a:ln>
        </p:spPr>
        <p:txBody>
          <a:bodyPr spcFirstLastPara="1" wrap="square" lIns="121900" tIns="121900" rIns="121900" bIns="121900" anchor="t" anchorCtr="0">
            <a:spAutoFit/>
          </a:bodyPr>
          <a:lstStyle/>
          <a:p>
            <a:pPr marL="0" lvl="0" indent="0" algn="l" rtl="0">
              <a:spcBef>
                <a:spcPts val="1600"/>
              </a:spcBef>
              <a:spcAft>
                <a:spcPts val="0"/>
              </a:spcAft>
              <a:buNone/>
            </a:pPr>
            <a:r>
              <a:rPr lang="en-US" sz="1600">
                <a:solidFill>
                  <a:schemeClr val="dk1"/>
                </a:solidFill>
                <a:latin typeface="IBM Plex Sans"/>
                <a:ea typeface="IBM Plex Sans"/>
                <a:cs typeface="IBM Plex Sans"/>
                <a:sym typeface="IBM Plex Sans"/>
              </a:rPr>
              <a:t>Direct Access to GPS key decision-makers, technical leads, and sales influencers</a:t>
            </a:r>
            <a:endParaRPr sz="1600">
              <a:solidFill>
                <a:schemeClr val="dk1"/>
              </a:solidFill>
              <a:latin typeface="IBM Plex Sans"/>
              <a:ea typeface="IBM Plex Sans"/>
              <a:cs typeface="IBM Plex Sans"/>
              <a:sym typeface="IBM Plex Sans"/>
            </a:endParaRPr>
          </a:p>
          <a:p>
            <a:pPr marL="0" lvl="0" indent="0" algn="l" rtl="0">
              <a:spcBef>
                <a:spcPts val="1600"/>
              </a:spcBef>
              <a:spcAft>
                <a:spcPts val="0"/>
              </a:spcAft>
              <a:buNone/>
            </a:pPr>
            <a:r>
              <a:rPr lang="en-US" sz="1600">
                <a:solidFill>
                  <a:schemeClr val="dk1"/>
                </a:solidFill>
                <a:latin typeface="IBM Plex Sans"/>
                <a:ea typeface="IBM Plex Sans"/>
                <a:cs typeface="IBM Plex Sans"/>
                <a:sym typeface="IBM Plex Sans"/>
              </a:rPr>
              <a:t>Tailored Messaging Support to help refine and target your value to GPS teams</a:t>
            </a:r>
            <a:endParaRPr sz="1600">
              <a:solidFill>
                <a:schemeClr val="dk1"/>
              </a:solidFill>
              <a:latin typeface="IBM Plex Sans"/>
              <a:ea typeface="IBM Plex Sans"/>
              <a:cs typeface="IBM Plex Sans"/>
              <a:sym typeface="IBM Plex Sans"/>
            </a:endParaRPr>
          </a:p>
          <a:p>
            <a:pPr marL="0" lvl="0" indent="0" algn="l" rtl="0">
              <a:spcBef>
                <a:spcPts val="1600"/>
              </a:spcBef>
              <a:spcAft>
                <a:spcPts val="0"/>
              </a:spcAft>
              <a:buNone/>
            </a:pPr>
            <a:r>
              <a:rPr lang="en-US" sz="1600">
                <a:solidFill>
                  <a:schemeClr val="dk1"/>
                </a:solidFill>
                <a:latin typeface="IBM Plex Sans"/>
                <a:ea typeface="IBM Plex Sans"/>
                <a:cs typeface="IBM Plex Sans"/>
                <a:sym typeface="IBM Plex Sans"/>
              </a:rPr>
              <a:t>Deepen collaboration on how to jointly serve       clients better</a:t>
            </a:r>
            <a:endParaRPr sz="1600">
              <a:solidFill>
                <a:schemeClr val="dk1"/>
              </a:solidFill>
              <a:latin typeface="IBM Plex Sans"/>
              <a:ea typeface="IBM Plex Sans"/>
              <a:cs typeface="IBM Plex Sans"/>
              <a:sym typeface="IBM Plex Sans"/>
            </a:endParaRPr>
          </a:p>
          <a:p>
            <a:pPr marL="0" lvl="0" indent="0" algn="l" rtl="0">
              <a:spcBef>
                <a:spcPts val="1600"/>
              </a:spcBef>
              <a:spcAft>
                <a:spcPts val="0"/>
              </a:spcAft>
              <a:buNone/>
            </a:pPr>
            <a:r>
              <a:rPr lang="en-US" sz="1600">
                <a:solidFill>
                  <a:schemeClr val="dk1"/>
                </a:solidFill>
                <a:latin typeface="IBM Plex Sans"/>
                <a:ea typeface="IBM Plex Sans"/>
                <a:cs typeface="IBM Plex Sans"/>
                <a:sym typeface="IBM Plex Sans"/>
              </a:rPr>
              <a:t>Curated Engagement Moments for maximum visibility     and connection</a:t>
            </a:r>
            <a:endParaRPr sz="1600"/>
          </a:p>
        </p:txBody>
      </p:sp>
      <p:pic>
        <p:nvPicPr>
          <p:cNvPr id="906" name="Google Shape;906;g3a74d8ec730_0_58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89100" y="2716598"/>
            <a:ext cx="209166" cy="209166"/>
          </a:xfrm>
          <a:prstGeom prst="rect">
            <a:avLst/>
          </a:prstGeom>
          <a:noFill/>
          <a:ln>
            <a:noFill/>
          </a:ln>
        </p:spPr>
      </p:pic>
      <p:pic>
        <p:nvPicPr>
          <p:cNvPr id="907" name="Google Shape;907;g3a74d8ec730_0_58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89100" y="3401403"/>
            <a:ext cx="209166" cy="209166"/>
          </a:xfrm>
          <a:prstGeom prst="rect">
            <a:avLst/>
          </a:prstGeom>
          <a:noFill/>
          <a:ln>
            <a:noFill/>
          </a:ln>
        </p:spPr>
      </p:pic>
      <p:pic>
        <p:nvPicPr>
          <p:cNvPr id="908" name="Google Shape;908;g3a74d8ec730_0_58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89100" y="4086191"/>
            <a:ext cx="209166" cy="209166"/>
          </a:xfrm>
          <a:prstGeom prst="rect">
            <a:avLst/>
          </a:prstGeom>
          <a:noFill/>
          <a:ln>
            <a:noFill/>
          </a:ln>
        </p:spPr>
      </p:pic>
      <p:pic>
        <p:nvPicPr>
          <p:cNvPr id="909" name="Google Shape;909;g3a74d8ec730_0_588"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93145" y="4787624"/>
            <a:ext cx="209166" cy="209166"/>
          </a:xfrm>
          <a:prstGeom prst="rect">
            <a:avLst/>
          </a:prstGeom>
          <a:noFill/>
          <a:ln>
            <a:noFill/>
          </a:ln>
        </p:spPr>
      </p:pic>
      <p:sp>
        <p:nvSpPr>
          <p:cNvPr id="910" name="Google Shape;910;g3a74d8ec730_0_588"/>
          <p:cNvSpPr txBox="1"/>
          <p:nvPr/>
        </p:nvSpPr>
        <p:spPr>
          <a:xfrm>
            <a:off x="6513775" y="5406614"/>
            <a:ext cx="5348400" cy="492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600">
                <a:solidFill>
                  <a:schemeClr val="dk1"/>
                </a:solidFill>
                <a:latin typeface="IBM Plex Sans Medium"/>
                <a:ea typeface="IBM Plex Sans Medium"/>
                <a:cs typeface="IBM Plex Sans Medium"/>
                <a:sym typeface="IBM Plex Sans Medium"/>
              </a:rPr>
              <a:t>Let’s make 2026 your highest-ROI engagement yet.</a:t>
            </a:r>
            <a:endParaRPr sz="1600">
              <a:latin typeface="IBM Plex Sans Medium"/>
              <a:ea typeface="IBM Plex Sans Medium"/>
              <a:cs typeface="IBM Plex Sans Medium"/>
              <a:sym typeface="IBM Plex Sans Medium"/>
            </a:endParaRPr>
          </a:p>
        </p:txBody>
      </p:sp>
      <p:sp>
        <p:nvSpPr>
          <p:cNvPr id="911" name="Google Shape;911;g3a74d8ec730_0_588"/>
          <p:cNvSpPr/>
          <p:nvPr/>
        </p:nvSpPr>
        <p:spPr>
          <a:xfrm>
            <a:off x="729167" y="2169996"/>
            <a:ext cx="2084100" cy="5493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12" name="Google Shape;912;g3a74d8ec730_0_588"/>
          <p:cNvSpPr txBox="1">
            <a:spLocks noGrp="1"/>
          </p:cNvSpPr>
          <p:nvPr>
            <p:ph type="title"/>
          </p:nvPr>
        </p:nvSpPr>
        <p:spPr>
          <a:xfrm>
            <a:off x="671497" y="1378106"/>
            <a:ext cx="4560000" cy="763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300"/>
              <a:buNone/>
            </a:pPr>
            <a:r>
              <a:rPr lang="en-US" sz="3700">
                <a:solidFill>
                  <a:schemeClr val="lt1"/>
                </a:solidFill>
                <a:latin typeface="IBM Plex Sans Medium"/>
                <a:ea typeface="IBM Plex Sans Medium"/>
                <a:cs typeface="IBM Plex Sans Medium"/>
                <a:sym typeface="IBM Plex Sans Medium"/>
              </a:rPr>
              <a:t>What Makes CKO</a:t>
            </a:r>
            <a:endParaRPr sz="3700">
              <a:solidFill>
                <a:schemeClr val="lt1"/>
              </a:solidFill>
              <a:latin typeface="IBM Plex Sans Medium"/>
              <a:ea typeface="IBM Plex Sans Medium"/>
              <a:cs typeface="IBM Plex Sans Medium"/>
              <a:sym typeface="IBM Plex Sans Medium"/>
            </a:endParaRPr>
          </a:p>
          <a:p>
            <a:pPr marL="0" lvl="0" indent="0" algn="l" rtl="0">
              <a:lnSpc>
                <a:spcPct val="115000"/>
              </a:lnSpc>
              <a:spcBef>
                <a:spcPts val="0"/>
              </a:spcBef>
              <a:spcAft>
                <a:spcPts val="0"/>
              </a:spcAft>
              <a:buSzPts val="1300"/>
              <a:buNone/>
            </a:pPr>
            <a:r>
              <a:rPr lang="en-US" sz="3700">
                <a:solidFill>
                  <a:srgbClr val="1D196C"/>
                </a:solidFill>
                <a:latin typeface="IBM Plex Sans Medium"/>
                <a:ea typeface="IBM Plex Sans Medium"/>
                <a:cs typeface="IBM Plex Sans Medium"/>
                <a:sym typeface="IBM Plex Sans Medium"/>
              </a:rPr>
              <a:t>Different</a:t>
            </a:r>
            <a:endParaRPr sz="3700">
              <a:solidFill>
                <a:srgbClr val="1D196C"/>
              </a:solidFill>
              <a:latin typeface="IBM Plex Sans Medium"/>
              <a:ea typeface="IBM Plex Sans Medium"/>
              <a:cs typeface="IBM Plex Sans Medium"/>
              <a:sym typeface="IBM Plex Sans Medium"/>
            </a:endParaRPr>
          </a:p>
        </p:txBody>
      </p:sp>
      <p:sp>
        <p:nvSpPr>
          <p:cNvPr id="913" name="Google Shape;913;g3a74d8ec730_0_588"/>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3</a:t>
            </a:fld>
            <a:endParaRPr sz="1200">
              <a:solidFill>
                <a:schemeClr val="dk1"/>
              </a:solidFill>
              <a:latin typeface="IBM Plex Sans"/>
              <a:ea typeface="IBM Plex Sans"/>
              <a:cs typeface="IBM Plex Sans"/>
              <a:sym typeface="IBM Plex Sans"/>
            </a:endParaRPr>
          </a:p>
        </p:txBody>
      </p:sp>
      <p:sp>
        <p:nvSpPr>
          <p:cNvPr id="914" name="Google Shape;914;g3a74d8ec730_0_588"/>
          <p:cNvSpPr/>
          <p:nvPr/>
        </p:nvSpPr>
        <p:spPr>
          <a:xfrm>
            <a:off x="469467" y="3135300"/>
            <a:ext cx="4432800" cy="3722700"/>
          </a:xfrm>
          <a:prstGeom prst="rect">
            <a:avLst/>
          </a:prstGeom>
          <a:gradFill>
            <a:gsLst>
              <a:gs pos="0">
                <a:srgbClr val="3333FF"/>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15" name="Google Shape;915;g3a74d8ec730_0_588"/>
          <p:cNvSpPr txBox="1"/>
          <p:nvPr/>
        </p:nvSpPr>
        <p:spPr>
          <a:xfrm>
            <a:off x="782833" y="3478597"/>
            <a:ext cx="3739200" cy="2883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Clr>
                <a:schemeClr val="dk1"/>
              </a:buClr>
              <a:buSzPts val="1500"/>
              <a:buFont typeface="Arial"/>
              <a:buNone/>
            </a:pPr>
            <a:r>
              <a:rPr lang="en-US" sz="2000">
                <a:solidFill>
                  <a:schemeClr val="lt1"/>
                </a:solidFill>
                <a:latin typeface="IBM Plex Sans Medium"/>
                <a:ea typeface="IBM Plex Sans Medium"/>
                <a:cs typeface="IBM Plex Sans Medium"/>
                <a:sym typeface="IBM Plex Sans Medium"/>
              </a:rPr>
              <a:t>Great opportunity to engage with GuidePoint leadership, deepen partnerships, and build meaningful visibility with both sellers and engineers.</a:t>
            </a:r>
            <a:endParaRPr sz="2000">
              <a:solidFill>
                <a:schemeClr val="lt1"/>
              </a:solidFill>
              <a:latin typeface="IBM Plex Sans Medium"/>
              <a:ea typeface="IBM Plex Sans Medium"/>
              <a:cs typeface="IBM Plex Sans Medium"/>
              <a:sym typeface="IBM Plex Sans Medium"/>
            </a:endParaRPr>
          </a:p>
          <a:p>
            <a:pPr marL="0" lvl="0" indent="0" algn="l" rtl="0">
              <a:lnSpc>
                <a:spcPct val="115000"/>
              </a:lnSpc>
              <a:spcBef>
                <a:spcPts val="1600"/>
              </a:spcBef>
              <a:spcAft>
                <a:spcPts val="1600"/>
              </a:spcAft>
              <a:buNone/>
            </a:pPr>
            <a:endParaRPr sz="2000">
              <a:solidFill>
                <a:schemeClr val="lt1"/>
              </a:solidFill>
              <a:latin typeface="IBM Plex Sans Medium"/>
              <a:ea typeface="IBM Plex Sans Medium"/>
              <a:cs typeface="IBM Plex Sans Medium"/>
              <a:sym typeface="IBM Plex Sans Medium"/>
            </a:endParaRPr>
          </a:p>
        </p:txBody>
      </p:sp>
      <p:sp>
        <p:nvSpPr>
          <p:cNvPr id="916" name="Google Shape;916;g3a74d8ec730_0_588"/>
          <p:cNvSpPr txBox="1"/>
          <p:nvPr/>
        </p:nvSpPr>
        <p:spPr>
          <a:xfrm>
            <a:off x="4532" y="3246430"/>
            <a:ext cx="1156500" cy="1723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9600">
                <a:solidFill>
                  <a:srgbClr val="FEFFFE"/>
                </a:solidFill>
                <a:latin typeface="IBM Plex Sans SemiBold"/>
                <a:ea typeface="IBM Plex Sans SemiBold"/>
                <a:cs typeface="IBM Plex Sans SemiBold"/>
                <a:sym typeface="IBM Plex Sans SemiBold"/>
              </a:rPr>
              <a:t>“</a:t>
            </a:r>
            <a:endParaRPr sz="9600">
              <a:solidFill>
                <a:srgbClr val="FEFFFE"/>
              </a:solidFill>
              <a:latin typeface="IBM Plex Sans SemiBold"/>
              <a:ea typeface="IBM Plex Sans SemiBold"/>
              <a:cs typeface="IBM Plex Sans SemiBold"/>
              <a:sym typeface="IBM Plex Sans SemiBold"/>
            </a:endParaRPr>
          </a:p>
        </p:txBody>
      </p:sp>
      <p:sp>
        <p:nvSpPr>
          <p:cNvPr id="917" name="Google Shape;917;g3a74d8ec730_0_588"/>
          <p:cNvSpPr txBox="1"/>
          <p:nvPr/>
        </p:nvSpPr>
        <p:spPr>
          <a:xfrm>
            <a:off x="2648327" y="5015755"/>
            <a:ext cx="1156500" cy="1723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9600">
                <a:solidFill>
                  <a:schemeClr val="lt1"/>
                </a:solidFill>
                <a:latin typeface="IBM Plex Sans SemiBold"/>
                <a:ea typeface="IBM Plex Sans SemiBold"/>
                <a:cs typeface="IBM Plex Sans SemiBold"/>
                <a:sym typeface="IBM Plex Sans SemiBold"/>
              </a:rPr>
              <a:t>”</a:t>
            </a:r>
            <a:endParaRPr sz="9600">
              <a:solidFill>
                <a:schemeClr val="lt1"/>
              </a:solidFill>
              <a:latin typeface="IBM Plex Sans SemiBold"/>
              <a:ea typeface="IBM Plex Sans SemiBold"/>
              <a:cs typeface="IBM Plex Sans SemiBold"/>
              <a:sym typeface="IBM Plex Sans SemiBold"/>
            </a:endParaRPr>
          </a:p>
        </p:txBody>
      </p:sp>
      <p:sp>
        <p:nvSpPr>
          <p:cNvPr id="918" name="Google Shape;918;g3a74d8ec730_0_588"/>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cxnSp>
        <p:nvCxnSpPr>
          <p:cNvPr id="919" name="Google Shape;919;g3a74d8ec730_0_588"/>
          <p:cNvCxnSpPr/>
          <p:nvPr/>
        </p:nvCxnSpPr>
        <p:spPr>
          <a:xfrm flipH="1">
            <a:off x="6692383" y="1095180"/>
            <a:ext cx="2400" cy="700500"/>
          </a:xfrm>
          <a:prstGeom prst="straightConnector1">
            <a:avLst/>
          </a:prstGeom>
          <a:noFill/>
          <a:ln w="38100" cap="flat" cmpd="sng">
            <a:solidFill>
              <a:srgbClr val="3333FF"/>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9e28748e75_0_118"/>
          <p:cNvSpPr txBox="1"/>
          <p:nvPr/>
        </p:nvSpPr>
        <p:spPr>
          <a:xfrm>
            <a:off x="6188133" y="96891"/>
            <a:ext cx="5604900" cy="677100"/>
          </a:xfrm>
          <a:prstGeom prst="rect">
            <a:avLst/>
          </a:prstGeom>
          <a:noFill/>
          <a:ln>
            <a:noFill/>
          </a:ln>
        </p:spPr>
        <p:txBody>
          <a:bodyPr spcFirstLastPara="1" wrap="square" lIns="121900" tIns="121900" rIns="121900" bIns="121900" anchor="t" anchorCtr="0">
            <a:spAutoFit/>
          </a:bodyPr>
          <a:lstStyle/>
          <a:p>
            <a:pPr marL="0" lvl="0" indent="0" algn="r" rtl="0">
              <a:lnSpc>
                <a:spcPct val="115000"/>
              </a:lnSpc>
              <a:spcBef>
                <a:spcPts val="1600"/>
              </a:spcBef>
              <a:spcAft>
                <a:spcPts val="1600"/>
              </a:spcAft>
              <a:buNone/>
            </a:pPr>
            <a:r>
              <a:rPr lang="en-US" sz="2800">
                <a:solidFill>
                  <a:schemeClr val="lt1"/>
                </a:solidFill>
                <a:latin typeface="IBM Plex Sans SemiBold"/>
                <a:ea typeface="IBM Plex Sans SemiBold"/>
                <a:cs typeface="IBM Plex Sans SemiBold"/>
                <a:sym typeface="IBM Plex Sans SemiBold"/>
              </a:rPr>
              <a:t>CKO Code of Conduct</a:t>
            </a:r>
            <a:endParaRPr sz="2800">
              <a:solidFill>
                <a:schemeClr val="lt1"/>
              </a:solidFill>
              <a:latin typeface="IBM Plex Sans SemiBold"/>
              <a:ea typeface="IBM Plex Sans SemiBold"/>
              <a:cs typeface="IBM Plex Sans SemiBold"/>
              <a:sym typeface="IBM Plex Sans SemiBold"/>
            </a:endParaRPr>
          </a:p>
        </p:txBody>
      </p:sp>
      <p:sp>
        <p:nvSpPr>
          <p:cNvPr id="926" name="Google Shape;926;g39e28748e75_0_118"/>
          <p:cNvSpPr txBox="1"/>
          <p:nvPr/>
        </p:nvSpPr>
        <p:spPr>
          <a:xfrm>
            <a:off x="494100" y="1108300"/>
            <a:ext cx="11203800" cy="4987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US" sz="1200" b="1">
                <a:solidFill>
                  <a:schemeClr val="dk1"/>
                </a:solidFill>
                <a:latin typeface="IBM Plex Sans"/>
                <a:ea typeface="IBM Plex Sans"/>
                <a:cs typeface="IBM Plex Sans"/>
                <a:sym typeface="IBM Plex Sans"/>
              </a:rPr>
              <a:t>CKO CODE OF CONDUCT AGREEMENT: </a:t>
            </a:r>
            <a:r>
              <a:rPr lang="en-US" sz="1200">
                <a:solidFill>
                  <a:schemeClr val="dk1"/>
                </a:solidFill>
                <a:latin typeface="IBM Plex Sans"/>
                <a:ea typeface="IBM Plex Sans"/>
                <a:cs typeface="IBM Plex Sans"/>
                <a:sym typeface="IBM Plex Sans"/>
              </a:rPr>
              <a:t>To register for CKO each person will need to agree to our CKO Code of Conduct during the registration process.</a:t>
            </a:r>
            <a:endParaRPr sz="1200">
              <a:solidFill>
                <a:schemeClr val="dk1"/>
              </a:solidFill>
              <a:latin typeface="IBM Plex Sans"/>
              <a:ea typeface="IBM Plex Sans"/>
              <a:cs typeface="IBM Plex Sans"/>
              <a:sym typeface="IBM Plex Sans"/>
            </a:endParaRPr>
          </a:p>
          <a:p>
            <a:pPr marL="0" lvl="0" indent="0" algn="l" rtl="0">
              <a:lnSpc>
                <a:spcPct val="100000"/>
              </a:lnSpc>
              <a:spcBef>
                <a:spcPts val="1200"/>
              </a:spcBef>
              <a:spcAft>
                <a:spcPts val="0"/>
              </a:spcAft>
              <a:buNone/>
            </a:pPr>
            <a:r>
              <a:rPr lang="en-US" sz="1200" b="1">
                <a:solidFill>
                  <a:schemeClr val="dk1"/>
                </a:solidFill>
                <a:latin typeface="IBM Plex Sans"/>
                <a:ea typeface="IBM Plex Sans"/>
                <a:cs typeface="IBM Plex Sans"/>
                <a:sym typeface="IBM Plex Sans"/>
              </a:rPr>
              <a:t>EXPECTED BEHAVIOR: </a:t>
            </a:r>
            <a:r>
              <a:rPr lang="en-US" sz="1200">
                <a:solidFill>
                  <a:schemeClr val="dk1"/>
                </a:solidFill>
                <a:latin typeface="IBM Plex Sans"/>
                <a:ea typeface="IBM Plex Sans"/>
                <a:cs typeface="IBM Plex Sans"/>
                <a:sym typeface="IBM Plex Sans"/>
              </a:rPr>
              <a:t>All CKO participants are expected to behave in accordance with professional standards, this Code of Conduct and GuidePoint’s policies governing appropriate workplace behavior and applicable laws.</a:t>
            </a:r>
            <a:endParaRPr sz="1200">
              <a:solidFill>
                <a:schemeClr val="dk1"/>
              </a:solidFill>
              <a:latin typeface="IBM Plex Sans"/>
              <a:ea typeface="IBM Plex Sans"/>
              <a:cs typeface="IBM Plex Sans"/>
              <a:sym typeface="IBM Plex Sans"/>
            </a:endParaRPr>
          </a:p>
          <a:p>
            <a:pPr marL="0" lvl="0" indent="0" algn="l" rtl="0">
              <a:lnSpc>
                <a:spcPct val="100000"/>
              </a:lnSpc>
              <a:spcBef>
                <a:spcPts val="1200"/>
              </a:spcBef>
              <a:spcAft>
                <a:spcPts val="0"/>
              </a:spcAft>
              <a:buNone/>
            </a:pPr>
            <a:r>
              <a:rPr lang="en-US" sz="1200" b="1">
                <a:solidFill>
                  <a:schemeClr val="dk1"/>
                </a:solidFill>
                <a:latin typeface="IBM Plex Sans"/>
                <a:ea typeface="IBM Plex Sans"/>
                <a:cs typeface="IBM Plex Sans"/>
                <a:sym typeface="IBM Plex Sans"/>
              </a:rPr>
              <a:t>UNACCEPTABLE BEHAVIOR:</a:t>
            </a:r>
            <a:r>
              <a:rPr lang="en-US" sz="1200">
                <a:solidFill>
                  <a:schemeClr val="dk1"/>
                </a:solidFill>
                <a:latin typeface="IBM Plex Sans"/>
                <a:ea typeface="IBM Plex Sans"/>
                <a:cs typeface="IBM Plex Sans"/>
                <a:sym typeface="IBM Plex Sans"/>
              </a:rPr>
              <a:t> Unacceptable behavior from any CKO participant will not be tolerated. Unacceptable behavior includes, but is not limited to:</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120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Intimidating, harassing, abusive, discriminatory, derogatory, or demeaning speech, materials, or conduct by any Participants of the event and related event activities. The event venue is shared with members of the public; please be respectful to all patrons.</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Violence, threats of violence, or violent language directed against another person.</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Sexist, racist, homophobic, transphobic, or otherwise discriminatory jokes and language.</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Personal insults, particularly those related to gender, sexual orientation, race, religion, or disability.</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Inappropriate photography or recording.</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Any boisterous, lewd, or offensive behavior or language, including but not limited to using sexually explicit or offensive language, materials or conduct, or any language, behavior, or content that contains profanity, obscene gestures, or racial, religious, or ethnic slurs.</a:t>
            </a:r>
            <a:endParaRPr sz="1200">
              <a:solidFill>
                <a:schemeClr val="dk1"/>
              </a:solidFill>
              <a:latin typeface="IBM Plex Sans"/>
              <a:ea typeface="IBM Plex Sans"/>
              <a:cs typeface="IBM Plex Sans"/>
              <a:sym typeface="IBM Plex Sans"/>
            </a:endParaRPr>
          </a:p>
          <a:p>
            <a:pPr marL="457200" lvl="0" indent="-304800" algn="l" rtl="0">
              <a:lnSpc>
                <a:spcPct val="100000"/>
              </a:lnSpc>
              <a:spcBef>
                <a:spcPts val="0"/>
              </a:spcBef>
              <a:spcAft>
                <a:spcPts val="0"/>
              </a:spcAft>
              <a:buClr>
                <a:schemeClr val="dk1"/>
              </a:buClr>
              <a:buSzPts val="1200"/>
              <a:buFont typeface="IBM Plex Sans"/>
              <a:buChar char="●"/>
            </a:pPr>
            <a:r>
              <a:rPr lang="en-US" sz="1200">
                <a:solidFill>
                  <a:schemeClr val="dk1"/>
                </a:solidFill>
                <a:latin typeface="IBM Plex Sans"/>
                <a:ea typeface="IBM Plex Sans"/>
                <a:cs typeface="IBM Plex Sans"/>
                <a:sym typeface="IBM Plex Sans"/>
              </a:rPr>
              <a:t>Failure to obey any rules or regulations of the event venue. </a:t>
            </a:r>
            <a:endParaRPr sz="1200">
              <a:solidFill>
                <a:schemeClr val="dk1"/>
              </a:solidFill>
              <a:latin typeface="IBM Plex Sans"/>
              <a:ea typeface="IBM Plex Sans"/>
              <a:cs typeface="IBM Plex Sans"/>
              <a:sym typeface="IBM Plex Sans"/>
            </a:endParaRPr>
          </a:p>
          <a:p>
            <a:pPr marL="0" lvl="0" indent="0" algn="l" rtl="0">
              <a:lnSpc>
                <a:spcPct val="100000"/>
              </a:lnSpc>
              <a:spcBef>
                <a:spcPts val="1200"/>
              </a:spcBef>
              <a:spcAft>
                <a:spcPts val="0"/>
              </a:spcAft>
              <a:buNone/>
            </a:pPr>
            <a:r>
              <a:rPr lang="en-US" sz="1200" b="1">
                <a:solidFill>
                  <a:schemeClr val="dk1"/>
                </a:solidFill>
                <a:latin typeface="IBM Plex Sans"/>
                <a:ea typeface="IBM Plex Sans"/>
                <a:cs typeface="IBM Plex Sans"/>
                <a:sym typeface="IBM Plex Sans"/>
              </a:rPr>
              <a:t>CONSEQUENCES OF UNACCEPTABLE BEHAVIOR: </a:t>
            </a:r>
            <a:r>
              <a:rPr lang="en-US" sz="1200">
                <a:solidFill>
                  <a:schemeClr val="dk1"/>
                </a:solidFill>
                <a:latin typeface="IBM Plex Sans"/>
                <a:ea typeface="IBM Plex Sans"/>
                <a:cs typeface="IBM Plex Sans"/>
                <a:sym typeface="IBM Plex Sans"/>
              </a:rPr>
              <a:t>If a participant engages in unacceptable behavior, whether in person or virtually, GuidePoint may take any action they deem appropriate depending on the circumstances, ranging from issuance of a warning to the offending individual to termination. GuidePoint reserves the right to exclude any attendee found to be engaging in harassing behavior from participating in any further events, trainings, or other activities, and may be sent home if necessary. If a participant, through postings on social media or other online publications or another form of electronic communication, engages in conduct that violates this policy, whether before, during or after CKO, GuidePoint may take appropriate corrective action.</a:t>
            </a:r>
            <a:endParaRPr sz="1200">
              <a:solidFill>
                <a:schemeClr val="dk1"/>
              </a:solidFill>
              <a:latin typeface="IBM Plex Sans"/>
              <a:ea typeface="IBM Plex Sans"/>
              <a:cs typeface="IBM Plex Sans"/>
              <a:sym typeface="IBM Plex Sans"/>
            </a:endParaRPr>
          </a:p>
          <a:p>
            <a:pPr marL="0" lvl="0" indent="0" algn="l" rtl="0">
              <a:lnSpc>
                <a:spcPct val="100000"/>
              </a:lnSpc>
              <a:spcBef>
                <a:spcPts val="1200"/>
              </a:spcBef>
              <a:spcAft>
                <a:spcPts val="0"/>
              </a:spcAft>
              <a:buNone/>
            </a:pPr>
            <a:r>
              <a:rPr lang="en-US" sz="1200" b="1">
                <a:solidFill>
                  <a:schemeClr val="dk1"/>
                </a:solidFill>
                <a:latin typeface="IBM Plex Sans"/>
                <a:ea typeface="IBM Plex Sans"/>
                <a:cs typeface="IBM Plex Sans"/>
                <a:sym typeface="IBM Plex Sans"/>
              </a:rPr>
              <a:t>WHAT TO DO IF YOU WITNESS OR ARE SUBJECT TO UNACCEPTABLE BEHAVIOR: </a:t>
            </a:r>
            <a:r>
              <a:rPr lang="en-US" sz="1200">
                <a:solidFill>
                  <a:schemeClr val="dk1"/>
                </a:solidFill>
                <a:latin typeface="IBM Plex Sans"/>
                <a:ea typeface="IBM Plex Sans"/>
                <a:cs typeface="IBM Plex Sans"/>
                <a:sym typeface="IBM Plex Sans"/>
              </a:rPr>
              <a:t>If you are being harassed, notice that someone else is being harassed, or have any other concerns relating to harassment, contact HR staff immediately.  </a:t>
            </a:r>
            <a:endParaRPr sz="1200">
              <a:solidFill>
                <a:schemeClr val="dk1"/>
              </a:solidFill>
              <a:latin typeface="IBM Plex Sans"/>
              <a:ea typeface="IBM Plex Sans"/>
              <a:cs typeface="IBM Plex Sans"/>
              <a:sym typeface="IBM Plex Sans"/>
            </a:endParaRPr>
          </a:p>
          <a:p>
            <a:pPr marL="0" lvl="0" indent="0" algn="l" rtl="0">
              <a:lnSpc>
                <a:spcPct val="100000"/>
              </a:lnSpc>
              <a:spcBef>
                <a:spcPts val="1200"/>
              </a:spcBef>
              <a:spcAft>
                <a:spcPts val="0"/>
              </a:spcAft>
              <a:buNone/>
            </a:pPr>
            <a:r>
              <a:rPr lang="en-US" sz="1200" b="1">
                <a:solidFill>
                  <a:schemeClr val="dk1"/>
                </a:solidFill>
                <a:latin typeface="IBM Plex Sans"/>
                <a:ea typeface="IBM Plex Sans"/>
                <a:cs typeface="IBM Plex Sans"/>
                <a:sym typeface="IBM Plex Sans"/>
              </a:rPr>
              <a:t>CONTACT: </a:t>
            </a:r>
            <a:r>
              <a:rPr lang="en-US" sz="1200">
                <a:solidFill>
                  <a:schemeClr val="dk1"/>
                </a:solidFill>
                <a:latin typeface="IBM Plex Sans"/>
                <a:ea typeface="IBM Plex Sans"/>
                <a:cs typeface="IBM Plex Sans"/>
                <a:sym typeface="IBM Plex Sans"/>
              </a:rPr>
              <a:t>Meghan.mayer@guidepointsecurity.com</a:t>
            </a:r>
            <a:endParaRPr sz="1200">
              <a:solidFill>
                <a:schemeClr val="dk1"/>
              </a:solidFill>
              <a:latin typeface="IBM Plex Sans"/>
              <a:ea typeface="IBM Plex Sans"/>
              <a:cs typeface="IBM Plex Sans"/>
              <a:sym typeface="IBM Plex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g39bea683788_1_779"/>
          <p:cNvSpPr/>
          <p:nvPr/>
        </p:nvSpPr>
        <p:spPr>
          <a:xfrm>
            <a:off x="2272014" y="1390973"/>
            <a:ext cx="1527600" cy="602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2" name="Google Shape;932;g39bea683788_1_779"/>
          <p:cNvSpPr txBox="1">
            <a:spLocks noGrp="1"/>
          </p:cNvSpPr>
          <p:nvPr>
            <p:ph type="title"/>
          </p:nvPr>
        </p:nvSpPr>
        <p:spPr>
          <a:xfrm>
            <a:off x="537065" y="1282033"/>
            <a:ext cx="3762000" cy="763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300"/>
              <a:buNone/>
            </a:pPr>
            <a:r>
              <a:rPr lang="en-US">
                <a:solidFill>
                  <a:schemeClr val="lt1"/>
                </a:solidFill>
                <a:latin typeface="IBM Plex Sans Medium"/>
                <a:ea typeface="IBM Plex Sans Medium"/>
                <a:cs typeface="IBM Plex Sans Medium"/>
                <a:sym typeface="IBM Plex Sans Medium"/>
              </a:rPr>
              <a:t>What’s  </a:t>
            </a:r>
            <a:r>
              <a:rPr lang="en-US">
                <a:latin typeface="IBM Plex Sans Medium"/>
                <a:ea typeface="IBM Plex Sans Medium"/>
                <a:cs typeface="IBM Plex Sans Medium"/>
                <a:sym typeface="IBM Plex Sans Medium"/>
              </a:rPr>
              <a:t>NEW?</a:t>
            </a:r>
            <a:endParaRPr sz="3700">
              <a:latin typeface="IBM Plex Sans Medium"/>
              <a:ea typeface="IBM Plex Sans Medium"/>
              <a:cs typeface="IBM Plex Sans Medium"/>
              <a:sym typeface="IBM Plex Sans Medium"/>
            </a:endParaRPr>
          </a:p>
        </p:txBody>
      </p:sp>
      <p:sp>
        <p:nvSpPr>
          <p:cNvPr id="933" name="Google Shape;933;g39bea683788_1_779"/>
          <p:cNvSpPr/>
          <p:nvPr/>
        </p:nvSpPr>
        <p:spPr>
          <a:xfrm>
            <a:off x="401400" y="2419833"/>
            <a:ext cx="5694900" cy="3666300"/>
          </a:xfrm>
          <a:prstGeom prst="rect">
            <a:avLst/>
          </a:prstGeom>
          <a:gradFill>
            <a:gsLst>
              <a:gs pos="0">
                <a:srgbClr val="3333FF"/>
              </a:gs>
              <a:gs pos="100000">
                <a:srgbClr val="FFFFFF">
                  <a:alpha val="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4" name="Google Shape;934;g39bea683788_1_779"/>
          <p:cNvSpPr txBox="1"/>
          <p:nvPr/>
        </p:nvSpPr>
        <p:spPr>
          <a:xfrm>
            <a:off x="866300" y="2635619"/>
            <a:ext cx="4417200" cy="3032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2000">
                <a:solidFill>
                  <a:schemeClr val="lt1"/>
                </a:solidFill>
                <a:latin typeface="IBM Plex Sans Medium"/>
                <a:ea typeface="IBM Plex Sans Medium"/>
                <a:cs typeface="IBM Plex Sans Medium"/>
                <a:sym typeface="IBM Plex Sans Medium"/>
              </a:rPr>
              <a:t>As a first-time attendee, I finally understand why there’s so much enthusiasm about GPS CKO. It’s not the venue or the agenda that sets it apart—it’s the incredible people behind it. The passion and authenticity of the GPS team made a lasting impression.</a:t>
            </a:r>
            <a:endParaRPr sz="2000">
              <a:solidFill>
                <a:schemeClr val="lt1"/>
              </a:solidFill>
              <a:latin typeface="IBM Plex Sans Medium"/>
              <a:ea typeface="IBM Plex Sans Medium"/>
              <a:cs typeface="IBM Plex Sans Medium"/>
              <a:sym typeface="IBM Plex Sans Medium"/>
            </a:endParaRPr>
          </a:p>
        </p:txBody>
      </p:sp>
      <p:sp>
        <p:nvSpPr>
          <p:cNvPr id="935" name="Google Shape;935;g39bea683788_1_779"/>
          <p:cNvSpPr txBox="1"/>
          <p:nvPr/>
        </p:nvSpPr>
        <p:spPr>
          <a:xfrm>
            <a:off x="156074" y="2393097"/>
            <a:ext cx="1156500" cy="1723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9600">
                <a:solidFill>
                  <a:srgbClr val="FEFFFE"/>
                </a:solidFill>
                <a:latin typeface="IBM Plex Sans SemiBold"/>
                <a:ea typeface="IBM Plex Sans SemiBold"/>
                <a:cs typeface="IBM Plex Sans SemiBold"/>
                <a:sym typeface="IBM Plex Sans SemiBold"/>
              </a:rPr>
              <a:t>“</a:t>
            </a:r>
            <a:endParaRPr sz="9600">
              <a:solidFill>
                <a:srgbClr val="FEFFFE"/>
              </a:solidFill>
              <a:latin typeface="IBM Plex Sans SemiBold"/>
              <a:ea typeface="IBM Plex Sans SemiBold"/>
              <a:cs typeface="IBM Plex Sans SemiBold"/>
              <a:sym typeface="IBM Plex Sans SemiBold"/>
            </a:endParaRPr>
          </a:p>
        </p:txBody>
      </p:sp>
      <p:sp>
        <p:nvSpPr>
          <p:cNvPr id="936" name="Google Shape;936;g39bea683788_1_779"/>
          <p:cNvSpPr txBox="1"/>
          <p:nvPr/>
        </p:nvSpPr>
        <p:spPr>
          <a:xfrm>
            <a:off x="3463139" y="4936558"/>
            <a:ext cx="1156500" cy="1723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1600"/>
              </a:spcAft>
              <a:buNone/>
            </a:pPr>
            <a:r>
              <a:rPr lang="en-US" sz="9600">
                <a:solidFill>
                  <a:schemeClr val="lt1"/>
                </a:solidFill>
                <a:latin typeface="IBM Plex Sans SemiBold"/>
                <a:ea typeface="IBM Plex Sans SemiBold"/>
                <a:cs typeface="IBM Plex Sans SemiBold"/>
                <a:sym typeface="IBM Plex Sans SemiBold"/>
              </a:rPr>
              <a:t>”</a:t>
            </a:r>
            <a:endParaRPr sz="9600">
              <a:solidFill>
                <a:schemeClr val="lt1"/>
              </a:solidFill>
              <a:latin typeface="IBM Plex Sans SemiBold"/>
              <a:ea typeface="IBM Plex Sans SemiBold"/>
              <a:cs typeface="IBM Plex Sans SemiBold"/>
              <a:sym typeface="IBM Plex Sans SemiBold"/>
            </a:endParaRPr>
          </a:p>
        </p:txBody>
      </p:sp>
      <p:sp>
        <p:nvSpPr>
          <p:cNvPr id="937" name="Google Shape;937;g39bea683788_1_779"/>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938" name="Google Shape;938;g39bea683788_1_779"/>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5</a:t>
            </a:fld>
            <a:endParaRPr sz="1200">
              <a:solidFill>
                <a:schemeClr val="dk1"/>
              </a:solidFill>
              <a:latin typeface="IBM Plex Sans"/>
              <a:ea typeface="IBM Plex Sans"/>
              <a:cs typeface="IBM Plex Sans"/>
              <a:sym typeface="IBM Plex Sans"/>
            </a:endParaRPr>
          </a:p>
        </p:txBody>
      </p:sp>
      <p:sp>
        <p:nvSpPr>
          <p:cNvPr id="939" name="Google Shape;939;g39bea683788_1_779"/>
          <p:cNvSpPr txBox="1"/>
          <p:nvPr/>
        </p:nvSpPr>
        <p:spPr>
          <a:xfrm>
            <a:off x="6565669" y="833083"/>
            <a:ext cx="5348400" cy="1007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2300" b="1">
                <a:solidFill>
                  <a:srgbClr val="3333FF"/>
                </a:solidFill>
                <a:latin typeface="IBM Plex Sans"/>
                <a:ea typeface="IBM Plex Sans"/>
                <a:cs typeface="IBM Plex Sans"/>
                <a:sym typeface="IBM Plex Sans"/>
              </a:rPr>
              <a:t>NEW</a:t>
            </a:r>
            <a:r>
              <a:rPr lang="en-US" sz="2300" b="1">
                <a:solidFill>
                  <a:schemeClr val="dk1"/>
                </a:solidFill>
                <a:latin typeface="IBM Plex Sans"/>
                <a:ea typeface="IBM Plex Sans"/>
                <a:cs typeface="IBM Plex Sans"/>
                <a:sym typeface="IBM Plex Sans"/>
              </a:rPr>
              <a:t> </a:t>
            </a:r>
            <a:r>
              <a:rPr lang="en-US" sz="2300">
                <a:solidFill>
                  <a:schemeClr val="dk1"/>
                </a:solidFill>
                <a:latin typeface="IBM Plex Sans SemiBold"/>
                <a:ea typeface="IBM Plex Sans SemiBold"/>
                <a:cs typeface="IBM Plex Sans SemiBold"/>
                <a:sym typeface="IBM Plex Sans SemiBold"/>
              </a:rPr>
              <a:t>Wednesday Sales &amp; Technical             Team Outing</a:t>
            </a:r>
            <a:r>
              <a:rPr lang="en-US" sz="2000">
                <a:solidFill>
                  <a:schemeClr val="dk1"/>
                </a:solidFill>
                <a:latin typeface="IBM Plex Sans SemiBold"/>
                <a:ea typeface="IBM Plex Sans SemiBold"/>
                <a:cs typeface="IBM Plex Sans SemiBold"/>
                <a:sym typeface="IBM Plex Sans SemiBold"/>
              </a:rPr>
              <a:t>*</a:t>
            </a:r>
            <a:endParaRPr sz="2000">
              <a:solidFill>
                <a:schemeClr val="dk1"/>
              </a:solidFill>
              <a:latin typeface="IBM Plex Sans SemiBold"/>
              <a:ea typeface="IBM Plex Sans SemiBold"/>
              <a:cs typeface="IBM Plex Sans SemiBold"/>
              <a:sym typeface="IBM Plex Sans SemiBold"/>
            </a:endParaRPr>
          </a:p>
        </p:txBody>
      </p:sp>
      <p:sp>
        <p:nvSpPr>
          <p:cNvPr id="940" name="Google Shape;940;g39bea683788_1_779"/>
          <p:cNvSpPr txBox="1"/>
          <p:nvPr/>
        </p:nvSpPr>
        <p:spPr>
          <a:xfrm>
            <a:off x="6922465" y="1829462"/>
            <a:ext cx="5348400" cy="18882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1600"/>
              </a:spcBef>
              <a:spcAft>
                <a:spcPts val="0"/>
              </a:spcAft>
              <a:buClr>
                <a:schemeClr val="dk1"/>
              </a:buClr>
              <a:buSzPts val="1500"/>
              <a:buFont typeface="Arial"/>
              <a:buNone/>
            </a:pPr>
            <a:r>
              <a:rPr lang="en-US" sz="1600">
                <a:solidFill>
                  <a:schemeClr val="dk1"/>
                </a:solidFill>
                <a:latin typeface="IBM Plex Sans"/>
                <a:ea typeface="IBM Plex Sans"/>
                <a:cs typeface="IBM Plex Sans"/>
                <a:sym typeface="IBM Plex Sans"/>
              </a:rPr>
              <a:t>Title, Diamond, Platinum, Gold &amp; Tiger Cage Sponsors</a:t>
            </a:r>
            <a:endParaRPr sz="1600">
              <a:solidFill>
                <a:schemeClr val="dk1"/>
              </a:solidFill>
              <a:latin typeface="IBM Plex Sans"/>
              <a:ea typeface="IBM Plex Sans"/>
              <a:cs typeface="IBM Plex Sans"/>
              <a:sym typeface="IBM Plex Sans"/>
            </a:endParaRPr>
          </a:p>
          <a:p>
            <a:pPr marL="0" lvl="0" indent="0" algn="l" rtl="0">
              <a:lnSpc>
                <a:spcPct val="100000"/>
              </a:lnSpc>
              <a:spcBef>
                <a:spcPts val="1600"/>
              </a:spcBef>
              <a:spcAft>
                <a:spcPts val="0"/>
              </a:spcAft>
              <a:buClr>
                <a:schemeClr val="dk1"/>
              </a:buClr>
              <a:buSzPts val="1500"/>
              <a:buFont typeface="Arial"/>
              <a:buNone/>
            </a:pPr>
            <a:r>
              <a:rPr lang="en-US" sz="1600">
                <a:solidFill>
                  <a:schemeClr val="dk1"/>
                </a:solidFill>
                <a:latin typeface="IBM Plex Sans"/>
                <a:ea typeface="IBM Plex Sans"/>
                <a:cs typeface="IBM Plex Sans"/>
                <a:sym typeface="IBM Plex Sans"/>
              </a:rPr>
              <a:t>Dedicated time with entire sales &amp; technical organization</a:t>
            </a:r>
            <a:endParaRPr sz="1600">
              <a:solidFill>
                <a:schemeClr val="dk1"/>
              </a:solidFill>
              <a:latin typeface="IBM Plex Sans"/>
              <a:ea typeface="IBM Plex Sans"/>
              <a:cs typeface="IBM Plex Sans"/>
              <a:sym typeface="IBM Plex Sans"/>
            </a:endParaRPr>
          </a:p>
          <a:p>
            <a:pPr marL="0" lvl="0" indent="0" algn="l" rtl="0">
              <a:lnSpc>
                <a:spcPct val="100000"/>
              </a:lnSpc>
              <a:spcBef>
                <a:spcPts val="1600"/>
              </a:spcBef>
              <a:spcAft>
                <a:spcPts val="1600"/>
              </a:spcAft>
              <a:buClr>
                <a:schemeClr val="dk1"/>
              </a:buClr>
              <a:buSzPts val="1500"/>
              <a:buFont typeface="Arial"/>
              <a:buNone/>
            </a:pPr>
            <a:r>
              <a:rPr lang="en-US" sz="1600">
                <a:solidFill>
                  <a:schemeClr val="dk1"/>
                </a:solidFill>
                <a:latin typeface="IBM Plex Sans"/>
                <a:ea typeface="IBM Plex Sans"/>
                <a:cs typeface="IBM Plex Sans"/>
                <a:sym typeface="IBM Plex Sans"/>
              </a:rPr>
              <a:t>Casual outdoor networking event with music, games, and food trucks</a:t>
            </a:r>
            <a:endParaRPr sz="1600">
              <a:solidFill>
                <a:schemeClr val="dk1"/>
              </a:solidFill>
              <a:latin typeface="IBM Plex Sans"/>
              <a:ea typeface="IBM Plex Sans"/>
              <a:cs typeface="IBM Plex Sans"/>
              <a:sym typeface="IBM Plex Sans"/>
            </a:endParaRPr>
          </a:p>
        </p:txBody>
      </p:sp>
      <p:pic>
        <p:nvPicPr>
          <p:cNvPr id="941" name="Google Shape;941;g39bea683788_1_77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27447" y="1962049"/>
            <a:ext cx="209166" cy="209166"/>
          </a:xfrm>
          <a:prstGeom prst="rect">
            <a:avLst/>
          </a:prstGeom>
          <a:noFill/>
          <a:ln>
            <a:noFill/>
          </a:ln>
        </p:spPr>
      </p:pic>
      <p:pic>
        <p:nvPicPr>
          <p:cNvPr id="942" name="Google Shape;942;g39bea683788_1_77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27447" y="2420453"/>
            <a:ext cx="209166" cy="209166"/>
          </a:xfrm>
          <a:prstGeom prst="rect">
            <a:avLst/>
          </a:prstGeom>
          <a:noFill/>
          <a:ln>
            <a:noFill/>
          </a:ln>
        </p:spPr>
      </p:pic>
      <p:pic>
        <p:nvPicPr>
          <p:cNvPr id="943" name="Google Shape;943;g39bea683788_1_77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27447" y="3102716"/>
            <a:ext cx="209166" cy="209166"/>
          </a:xfrm>
          <a:prstGeom prst="rect">
            <a:avLst/>
          </a:prstGeom>
          <a:noFill/>
          <a:ln>
            <a:noFill/>
          </a:ln>
        </p:spPr>
      </p:pic>
      <p:sp>
        <p:nvSpPr>
          <p:cNvPr id="944" name="Google Shape;944;g39bea683788_1_779"/>
          <p:cNvSpPr txBox="1"/>
          <p:nvPr/>
        </p:nvSpPr>
        <p:spPr>
          <a:xfrm>
            <a:off x="6727469" y="3594172"/>
            <a:ext cx="5348400" cy="492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600">
                <a:solidFill>
                  <a:schemeClr val="dk1"/>
                </a:solidFill>
                <a:latin typeface="IBM Plex Sans Medium"/>
                <a:ea typeface="IBM Plex Sans Medium"/>
                <a:cs typeface="IBM Plex Sans Medium"/>
                <a:sym typeface="IBM Plex Sans Medium"/>
              </a:rPr>
              <a:t>*This outing replaces excursions</a:t>
            </a:r>
            <a:endParaRPr sz="1600">
              <a:solidFill>
                <a:schemeClr val="dk1"/>
              </a:solidFill>
              <a:latin typeface="IBM Plex Sans Medium"/>
              <a:ea typeface="IBM Plex Sans Medium"/>
              <a:cs typeface="IBM Plex Sans Medium"/>
              <a:sym typeface="IBM Plex Sans Medium"/>
            </a:endParaRPr>
          </a:p>
        </p:txBody>
      </p:sp>
      <p:cxnSp>
        <p:nvCxnSpPr>
          <p:cNvPr id="945" name="Google Shape;945;g39bea683788_1_779"/>
          <p:cNvCxnSpPr/>
          <p:nvPr/>
        </p:nvCxnSpPr>
        <p:spPr>
          <a:xfrm flipH="1">
            <a:off x="6462528" y="984439"/>
            <a:ext cx="2400" cy="700500"/>
          </a:xfrm>
          <a:prstGeom prst="straightConnector1">
            <a:avLst/>
          </a:prstGeom>
          <a:noFill/>
          <a:ln w="38100" cap="flat" cmpd="sng">
            <a:solidFill>
              <a:srgbClr val="3333FF"/>
            </a:solidFill>
            <a:prstDash val="solid"/>
            <a:round/>
            <a:headEnd type="none" w="med" len="med"/>
            <a:tailEnd type="none" w="med" len="med"/>
          </a:ln>
        </p:spPr>
      </p:cxnSp>
      <p:sp>
        <p:nvSpPr>
          <p:cNvPr id="946" name="Google Shape;946;g39bea683788_1_779"/>
          <p:cNvSpPr txBox="1"/>
          <p:nvPr/>
        </p:nvSpPr>
        <p:spPr>
          <a:xfrm>
            <a:off x="6565686" y="4098083"/>
            <a:ext cx="5348400" cy="6003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2300" b="1">
                <a:solidFill>
                  <a:srgbClr val="3333FF"/>
                </a:solidFill>
                <a:latin typeface="IBM Plex Sans"/>
                <a:ea typeface="IBM Plex Sans"/>
                <a:cs typeface="IBM Plex Sans"/>
                <a:sym typeface="IBM Plex Sans"/>
              </a:rPr>
              <a:t>OPTIMIZED</a:t>
            </a:r>
            <a:r>
              <a:rPr lang="en-US" sz="2300" b="1">
                <a:solidFill>
                  <a:schemeClr val="dk1"/>
                </a:solidFill>
                <a:latin typeface="IBM Plex Sans"/>
                <a:ea typeface="IBM Plex Sans"/>
                <a:cs typeface="IBM Plex Sans"/>
                <a:sym typeface="IBM Plex Sans"/>
              </a:rPr>
              <a:t> </a:t>
            </a:r>
            <a:r>
              <a:rPr lang="en-US" sz="2300">
                <a:solidFill>
                  <a:schemeClr val="dk1"/>
                </a:solidFill>
                <a:latin typeface="IBM Plex Sans SemiBold"/>
                <a:ea typeface="IBM Plex Sans SemiBold"/>
                <a:cs typeface="IBM Plex Sans SemiBold"/>
                <a:sym typeface="IBM Plex Sans SemiBold"/>
              </a:rPr>
              <a:t>Agenda Format</a:t>
            </a:r>
            <a:endParaRPr sz="2300">
              <a:solidFill>
                <a:schemeClr val="dk1"/>
              </a:solidFill>
              <a:latin typeface="IBM Plex Sans SemiBold"/>
              <a:ea typeface="IBM Plex Sans SemiBold"/>
              <a:cs typeface="IBM Plex Sans SemiBold"/>
              <a:sym typeface="IBM Plex Sans SemiBold"/>
            </a:endParaRPr>
          </a:p>
        </p:txBody>
      </p:sp>
      <p:cxnSp>
        <p:nvCxnSpPr>
          <p:cNvPr id="947" name="Google Shape;947;g39bea683788_1_779"/>
          <p:cNvCxnSpPr/>
          <p:nvPr/>
        </p:nvCxnSpPr>
        <p:spPr>
          <a:xfrm flipH="1">
            <a:off x="6462545" y="4249439"/>
            <a:ext cx="2400" cy="700500"/>
          </a:xfrm>
          <a:prstGeom prst="straightConnector1">
            <a:avLst/>
          </a:prstGeom>
          <a:noFill/>
          <a:ln w="38100" cap="flat" cmpd="sng">
            <a:solidFill>
              <a:srgbClr val="3333FF"/>
            </a:solidFill>
            <a:prstDash val="solid"/>
            <a:round/>
            <a:headEnd type="none" w="med" len="med"/>
            <a:tailEnd type="none" w="med" len="med"/>
          </a:ln>
        </p:spPr>
      </p:cxnSp>
      <p:sp>
        <p:nvSpPr>
          <p:cNvPr id="948" name="Google Shape;948;g39bea683788_1_779"/>
          <p:cNvSpPr txBox="1"/>
          <p:nvPr/>
        </p:nvSpPr>
        <p:spPr>
          <a:xfrm>
            <a:off x="6922448" y="4693262"/>
            <a:ext cx="5348400" cy="1847100"/>
          </a:xfrm>
          <a:prstGeom prst="rect">
            <a:avLst/>
          </a:prstGeom>
          <a:noFill/>
          <a:ln>
            <a:noFill/>
          </a:ln>
        </p:spPr>
        <p:txBody>
          <a:bodyPr spcFirstLastPara="1" wrap="square" lIns="121900" tIns="121900" rIns="121900" bIns="121900" anchor="t" anchorCtr="0">
            <a:spAutoFit/>
          </a:bodyPr>
          <a:lstStyle/>
          <a:p>
            <a:pPr marL="0" lvl="0" indent="0" algn="l" rtl="0">
              <a:spcBef>
                <a:spcPts val="1600"/>
              </a:spcBef>
              <a:spcAft>
                <a:spcPts val="0"/>
              </a:spcAft>
              <a:buClr>
                <a:schemeClr val="dk1"/>
              </a:buClr>
              <a:buSzPts val="1500"/>
              <a:buFont typeface="Arial"/>
              <a:buNone/>
            </a:pPr>
            <a:r>
              <a:rPr lang="en-US" sz="1600">
                <a:solidFill>
                  <a:schemeClr val="dk1"/>
                </a:solidFill>
                <a:latin typeface="IBM Plex Sans"/>
                <a:ea typeface="IBM Plex Sans"/>
                <a:cs typeface="IBM Plex Sans"/>
                <a:sym typeface="IBM Plex Sans"/>
              </a:rPr>
              <a:t>Regional Outings moved to Monday</a:t>
            </a:r>
            <a:endParaRPr sz="1600">
              <a:solidFill>
                <a:schemeClr val="dk1"/>
              </a:solidFill>
              <a:latin typeface="IBM Plex Sans"/>
              <a:ea typeface="IBM Plex Sans"/>
              <a:cs typeface="IBM Plex Sans"/>
              <a:sym typeface="IBM Plex Sans"/>
            </a:endParaRPr>
          </a:p>
          <a:p>
            <a:pPr marL="0" lvl="0" indent="0" algn="l" rtl="0">
              <a:lnSpc>
                <a:spcPct val="100000"/>
              </a:lnSpc>
              <a:spcBef>
                <a:spcPts val="1600"/>
              </a:spcBef>
              <a:spcAft>
                <a:spcPts val="0"/>
              </a:spcAft>
              <a:buClr>
                <a:schemeClr val="dk1"/>
              </a:buClr>
              <a:buSzPts val="1500"/>
              <a:buFont typeface="Arial"/>
              <a:buNone/>
            </a:pPr>
            <a:r>
              <a:rPr lang="en-US" sz="1600">
                <a:solidFill>
                  <a:schemeClr val="dk1"/>
                </a:solidFill>
                <a:latin typeface="IBM Plex Sans"/>
                <a:ea typeface="IBM Plex Sans"/>
                <a:cs typeface="IBM Plex Sans"/>
                <a:sym typeface="IBM Plex Sans"/>
              </a:rPr>
              <a:t>Vendor showcase moved to Tuesday</a:t>
            </a:r>
            <a:endParaRPr sz="1600">
              <a:solidFill>
                <a:schemeClr val="dk1"/>
              </a:solidFill>
              <a:latin typeface="IBM Plex Sans"/>
              <a:ea typeface="IBM Plex Sans"/>
              <a:cs typeface="IBM Plex Sans"/>
              <a:sym typeface="IBM Plex Sans"/>
            </a:endParaRPr>
          </a:p>
          <a:p>
            <a:pPr marL="0" lvl="0" indent="0" algn="l" rtl="0">
              <a:spcBef>
                <a:spcPts val="1600"/>
              </a:spcBef>
              <a:spcAft>
                <a:spcPts val="0"/>
              </a:spcAft>
              <a:buClr>
                <a:schemeClr val="dk1"/>
              </a:buClr>
              <a:buSzPts val="1500"/>
              <a:buFont typeface="Arial"/>
              <a:buNone/>
            </a:pPr>
            <a:r>
              <a:rPr lang="en-US" sz="1600">
                <a:solidFill>
                  <a:schemeClr val="dk1"/>
                </a:solidFill>
                <a:latin typeface="IBM Plex Sans"/>
                <a:ea typeface="IBM Plex Sans"/>
                <a:cs typeface="IBM Plex Sans"/>
                <a:sym typeface="IBM Plex Sans"/>
              </a:rPr>
              <a:t>Silver activities start &amp; end on Tuesday</a:t>
            </a:r>
            <a:endParaRPr sz="1600">
              <a:solidFill>
                <a:schemeClr val="dk1"/>
              </a:solidFill>
              <a:latin typeface="IBM Plex Sans"/>
              <a:ea typeface="IBM Plex Sans"/>
              <a:cs typeface="IBM Plex Sans"/>
              <a:sym typeface="IBM Plex Sans"/>
            </a:endParaRPr>
          </a:p>
          <a:p>
            <a:pPr marL="0" lvl="0" indent="0" algn="l" rtl="0">
              <a:lnSpc>
                <a:spcPct val="100000"/>
              </a:lnSpc>
              <a:spcBef>
                <a:spcPts val="1600"/>
              </a:spcBef>
              <a:spcAft>
                <a:spcPts val="1600"/>
              </a:spcAft>
              <a:buClr>
                <a:schemeClr val="dk1"/>
              </a:buClr>
              <a:buSzPts val="1500"/>
              <a:buFont typeface="Arial"/>
              <a:buNone/>
            </a:pPr>
            <a:endParaRPr sz="1600">
              <a:solidFill>
                <a:schemeClr val="dk1"/>
              </a:solidFill>
              <a:latin typeface="IBM Plex Sans"/>
              <a:ea typeface="IBM Plex Sans"/>
              <a:cs typeface="IBM Plex Sans"/>
              <a:sym typeface="IBM Plex Sans"/>
            </a:endParaRPr>
          </a:p>
        </p:txBody>
      </p:sp>
      <p:pic>
        <p:nvPicPr>
          <p:cNvPr id="949" name="Google Shape;949;g39bea683788_1_77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41064" y="4813316"/>
            <a:ext cx="209166" cy="209166"/>
          </a:xfrm>
          <a:prstGeom prst="rect">
            <a:avLst/>
          </a:prstGeom>
          <a:noFill/>
          <a:ln>
            <a:noFill/>
          </a:ln>
        </p:spPr>
      </p:pic>
      <p:pic>
        <p:nvPicPr>
          <p:cNvPr id="950" name="Google Shape;950;g39bea683788_1_77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41047" y="5287303"/>
            <a:ext cx="209166" cy="209166"/>
          </a:xfrm>
          <a:prstGeom prst="rect">
            <a:avLst/>
          </a:prstGeom>
          <a:noFill/>
          <a:ln>
            <a:noFill/>
          </a:ln>
        </p:spPr>
      </p:pic>
      <p:pic>
        <p:nvPicPr>
          <p:cNvPr id="951" name="Google Shape;951;g39bea683788_1_779" title="Checkmark.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41047" y="5737203"/>
            <a:ext cx="209166" cy="2091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g39bea683788_1_1647"/>
          <p:cNvSpPr/>
          <p:nvPr/>
        </p:nvSpPr>
        <p:spPr>
          <a:xfrm rot="5400000">
            <a:off x="7061617" y="2118750"/>
            <a:ext cx="5957100" cy="35208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57" name="Google Shape;957;g39bea683788_1_1647"/>
          <p:cNvSpPr/>
          <p:nvPr/>
        </p:nvSpPr>
        <p:spPr>
          <a:xfrm rot="5400000">
            <a:off x="3135453" y="2118750"/>
            <a:ext cx="5957100" cy="35208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58" name="Google Shape;958;g39bea683788_1_1647"/>
          <p:cNvSpPr/>
          <p:nvPr/>
        </p:nvSpPr>
        <p:spPr>
          <a:xfrm rot="5400000">
            <a:off x="-755783" y="2118750"/>
            <a:ext cx="5957100" cy="3520800"/>
          </a:xfrm>
          <a:prstGeom prst="rect">
            <a:avLst/>
          </a:prstGeom>
          <a:gradFill>
            <a:gsLst>
              <a:gs pos="0">
                <a:srgbClr val="1D1DA3">
                  <a:alpha val="48730"/>
                </a:srgbClr>
              </a:gs>
              <a:gs pos="100000">
                <a:srgbClr val="FFFFFF">
                  <a:alpha val="0"/>
                  <a:alpha val="48730"/>
                </a:srgbClr>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59" name="Google Shape;959;g39bea683788_1_1647"/>
          <p:cNvSpPr txBox="1"/>
          <p:nvPr/>
        </p:nvSpPr>
        <p:spPr>
          <a:xfrm>
            <a:off x="123965"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lt1"/>
                </a:solidFill>
                <a:latin typeface="IBM Plex Sans"/>
                <a:ea typeface="IBM Plex Sans"/>
                <a:cs typeface="IBM Plex Sans"/>
                <a:sym typeface="IBM Plex Sans"/>
              </a:rPr>
              <a:t>Copyright ©2025  |  guidepointsecurity.com</a:t>
            </a:r>
            <a:endParaRPr sz="1100">
              <a:solidFill>
                <a:schemeClr val="lt1"/>
              </a:solidFill>
              <a:latin typeface="IBM Plex Sans"/>
              <a:ea typeface="IBM Plex Sans"/>
              <a:cs typeface="IBM Plex Sans"/>
              <a:sym typeface="IBM Plex Sans"/>
            </a:endParaRPr>
          </a:p>
        </p:txBody>
      </p:sp>
      <p:sp>
        <p:nvSpPr>
          <p:cNvPr id="960" name="Google Shape;960;g39bea683788_1_1647"/>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US" sz="1200">
                <a:solidFill>
                  <a:schemeClr val="lt1"/>
                </a:solidFill>
                <a:latin typeface="IBM Plex Sans"/>
                <a:ea typeface="IBM Plex Sans"/>
                <a:cs typeface="IBM Plex Sans"/>
                <a:sym typeface="IBM Plex Sans"/>
              </a:rPr>
              <a:t> *Times all subject to change              </a:t>
            </a:r>
            <a:fld id="{00000000-1234-1234-1234-123412341234}" type="slidenum">
              <a:rPr lang="en-US" sz="1200">
                <a:solidFill>
                  <a:schemeClr val="lt1"/>
                </a:solidFill>
                <a:latin typeface="IBM Plex Sans"/>
                <a:ea typeface="IBM Plex Sans"/>
                <a:cs typeface="IBM Plex Sans"/>
                <a:sym typeface="IBM Plex Sans"/>
              </a:rPr>
              <a:t>6</a:t>
            </a:fld>
            <a:endParaRPr sz="1200">
              <a:solidFill>
                <a:schemeClr val="lt1"/>
              </a:solidFill>
              <a:latin typeface="IBM Plex Sans"/>
              <a:ea typeface="IBM Plex Sans"/>
              <a:cs typeface="IBM Plex Sans"/>
              <a:sym typeface="IBM Plex Sans"/>
            </a:endParaRPr>
          </a:p>
        </p:txBody>
      </p:sp>
      <p:sp>
        <p:nvSpPr>
          <p:cNvPr id="961" name="Google Shape;961;g39bea683788_1_1647"/>
          <p:cNvSpPr txBox="1"/>
          <p:nvPr/>
        </p:nvSpPr>
        <p:spPr>
          <a:xfrm>
            <a:off x="462233" y="991300"/>
            <a:ext cx="3452700" cy="955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2700" b="1">
                <a:solidFill>
                  <a:schemeClr val="lt1"/>
                </a:solidFill>
                <a:latin typeface="IBM Plex Sans"/>
                <a:ea typeface="IBM Plex Sans"/>
                <a:cs typeface="IBM Plex Sans"/>
                <a:sym typeface="IBM Plex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Day 1 </a:t>
            </a:r>
            <a:endParaRPr sz="27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r>
              <a:rPr lang="en-US" sz="1500">
                <a:solidFill>
                  <a:schemeClr val="lt1"/>
                </a:solidFill>
                <a:latin typeface="IBM Plex Sans SemiBold"/>
                <a:ea typeface="IBM Plex Sans SemiBold"/>
                <a:cs typeface="IBM Plex Sans SemiBold"/>
                <a:sym typeface="IBM Plex Sans SemiBold"/>
              </a:rPr>
              <a:t>Monday, February 2</a:t>
            </a:r>
            <a:endParaRPr sz="1500">
              <a:solidFill>
                <a:schemeClr val="lt1"/>
              </a:solidFill>
              <a:latin typeface="IBM Plex Sans SemiBold"/>
              <a:ea typeface="IBM Plex Sans SemiBold"/>
              <a:cs typeface="IBM Plex Sans SemiBold"/>
              <a:sym typeface="IBM Plex Sans SemiBold"/>
            </a:endParaRPr>
          </a:p>
        </p:txBody>
      </p:sp>
      <p:sp>
        <p:nvSpPr>
          <p:cNvPr id="962" name="Google Shape;962;g39bea683788_1_1647"/>
          <p:cNvSpPr txBox="1"/>
          <p:nvPr/>
        </p:nvSpPr>
        <p:spPr>
          <a:xfrm>
            <a:off x="4366567" y="991300"/>
            <a:ext cx="3452700" cy="955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2700" b="1">
                <a:solidFill>
                  <a:schemeClr val="lt1"/>
                </a:solidFill>
                <a:latin typeface="IBM Plex Sans"/>
                <a:ea typeface="IBM Plex Sans"/>
                <a:cs typeface="IBM Plex Sans"/>
                <a:sym typeface="IBM Plex Sans"/>
              </a:rPr>
              <a:t>Day 2 </a:t>
            </a:r>
            <a:endParaRPr sz="27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r>
              <a:rPr lang="en-US" sz="1500">
                <a:solidFill>
                  <a:schemeClr val="lt1"/>
                </a:solidFill>
                <a:latin typeface="IBM Plex Sans SemiBold"/>
                <a:ea typeface="IBM Plex Sans SemiBold"/>
                <a:cs typeface="IBM Plex Sans SemiBold"/>
                <a:sym typeface="IBM Plex Sans SemiBold"/>
              </a:rPr>
              <a:t>Tuesday, February 3</a:t>
            </a:r>
            <a:endParaRPr sz="1500">
              <a:solidFill>
                <a:schemeClr val="lt1"/>
              </a:solidFill>
              <a:latin typeface="IBM Plex Sans SemiBold"/>
              <a:ea typeface="IBM Plex Sans SemiBold"/>
              <a:cs typeface="IBM Plex Sans SemiBold"/>
              <a:sym typeface="IBM Plex Sans SemiBold"/>
            </a:endParaRPr>
          </a:p>
        </p:txBody>
      </p:sp>
      <p:sp>
        <p:nvSpPr>
          <p:cNvPr id="963" name="Google Shape;963;g39bea683788_1_1647"/>
          <p:cNvSpPr txBox="1"/>
          <p:nvPr/>
        </p:nvSpPr>
        <p:spPr>
          <a:xfrm>
            <a:off x="8250500" y="991300"/>
            <a:ext cx="3452700" cy="955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2700" b="1">
                <a:solidFill>
                  <a:schemeClr val="lt1"/>
                </a:solidFill>
                <a:latin typeface="IBM Plex Sans"/>
                <a:ea typeface="IBM Plex Sans"/>
                <a:cs typeface="IBM Plex Sans"/>
                <a:sym typeface="IBM Plex Sans"/>
              </a:rPr>
              <a:t>Day 3 </a:t>
            </a:r>
            <a:endParaRPr sz="27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r>
              <a:rPr lang="en-US" sz="1500">
                <a:solidFill>
                  <a:schemeClr val="lt1"/>
                </a:solidFill>
                <a:latin typeface="IBM Plex Sans SemiBold"/>
                <a:ea typeface="IBM Plex Sans SemiBold"/>
                <a:cs typeface="IBM Plex Sans SemiBold"/>
                <a:sym typeface="IBM Plex Sans SemiBold"/>
              </a:rPr>
              <a:t>Wednesday, February 4</a:t>
            </a:r>
            <a:endParaRPr sz="1500">
              <a:solidFill>
                <a:schemeClr val="lt1"/>
              </a:solidFill>
              <a:latin typeface="IBM Plex Sans SemiBold"/>
              <a:ea typeface="IBM Plex Sans SemiBold"/>
              <a:cs typeface="IBM Plex Sans SemiBold"/>
              <a:sym typeface="IBM Plex Sans SemiBold"/>
            </a:endParaRPr>
          </a:p>
        </p:txBody>
      </p:sp>
      <p:cxnSp>
        <p:nvCxnSpPr>
          <p:cNvPr id="964" name="Google Shape;964;g39bea683788_1_1647"/>
          <p:cNvCxnSpPr/>
          <p:nvPr/>
        </p:nvCxnSpPr>
        <p:spPr>
          <a:xfrm>
            <a:off x="1571033" y="1992143"/>
            <a:ext cx="3300" cy="4197300"/>
          </a:xfrm>
          <a:prstGeom prst="straightConnector1">
            <a:avLst/>
          </a:prstGeom>
          <a:noFill/>
          <a:ln w="12700" cap="flat" cmpd="sng">
            <a:solidFill>
              <a:srgbClr val="10BFEA"/>
            </a:solidFill>
            <a:prstDash val="solid"/>
            <a:round/>
            <a:headEnd type="none" w="med" len="med"/>
            <a:tailEnd type="none" w="med" len="med"/>
          </a:ln>
        </p:spPr>
      </p:cxnSp>
      <p:sp>
        <p:nvSpPr>
          <p:cNvPr id="965" name="Google Shape;965;g39bea683788_1_1647"/>
          <p:cNvSpPr/>
          <p:nvPr/>
        </p:nvSpPr>
        <p:spPr>
          <a:xfrm>
            <a:off x="1481185" y="2790952"/>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66" name="Google Shape;966;g39bea683788_1_1647"/>
          <p:cNvSpPr/>
          <p:nvPr/>
        </p:nvSpPr>
        <p:spPr>
          <a:xfrm>
            <a:off x="1481185" y="5826702"/>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cxnSp>
        <p:nvCxnSpPr>
          <p:cNvPr id="967" name="Google Shape;967;g39bea683788_1_1647"/>
          <p:cNvCxnSpPr/>
          <p:nvPr/>
        </p:nvCxnSpPr>
        <p:spPr>
          <a:xfrm>
            <a:off x="9443909" y="1992143"/>
            <a:ext cx="3300" cy="4197300"/>
          </a:xfrm>
          <a:prstGeom prst="straightConnector1">
            <a:avLst/>
          </a:prstGeom>
          <a:noFill/>
          <a:ln w="12700" cap="flat" cmpd="sng">
            <a:solidFill>
              <a:srgbClr val="10BFEA"/>
            </a:solidFill>
            <a:prstDash val="solid"/>
            <a:round/>
            <a:headEnd type="none" w="med" len="med"/>
            <a:tailEnd type="none" w="med" len="med"/>
          </a:ln>
        </p:spPr>
      </p:cxnSp>
      <p:sp>
        <p:nvSpPr>
          <p:cNvPr id="968" name="Google Shape;968;g39bea683788_1_1647"/>
          <p:cNvSpPr/>
          <p:nvPr/>
        </p:nvSpPr>
        <p:spPr>
          <a:xfrm>
            <a:off x="9348094" y="2629339"/>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69" name="Google Shape;969;g39bea683788_1_1647"/>
          <p:cNvSpPr/>
          <p:nvPr/>
        </p:nvSpPr>
        <p:spPr>
          <a:xfrm>
            <a:off x="9348369" y="4762143"/>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cxnSp>
        <p:nvCxnSpPr>
          <p:cNvPr id="970" name="Google Shape;970;g39bea683788_1_1647"/>
          <p:cNvCxnSpPr/>
          <p:nvPr/>
        </p:nvCxnSpPr>
        <p:spPr>
          <a:xfrm>
            <a:off x="5504563" y="1992143"/>
            <a:ext cx="3300" cy="4197300"/>
          </a:xfrm>
          <a:prstGeom prst="straightConnector1">
            <a:avLst/>
          </a:prstGeom>
          <a:noFill/>
          <a:ln w="12700" cap="flat" cmpd="sng">
            <a:solidFill>
              <a:srgbClr val="10BFEA"/>
            </a:solidFill>
            <a:prstDash val="solid"/>
            <a:round/>
            <a:headEnd type="none" w="med" len="med"/>
            <a:tailEnd type="none" w="med" len="med"/>
          </a:ln>
        </p:spPr>
      </p:cxnSp>
      <p:sp>
        <p:nvSpPr>
          <p:cNvPr id="971" name="Google Shape;971;g39bea683788_1_1647"/>
          <p:cNvSpPr/>
          <p:nvPr/>
        </p:nvSpPr>
        <p:spPr>
          <a:xfrm>
            <a:off x="5414748" y="2543728"/>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72" name="Google Shape;972;g39bea683788_1_1647"/>
          <p:cNvSpPr/>
          <p:nvPr/>
        </p:nvSpPr>
        <p:spPr>
          <a:xfrm>
            <a:off x="5417682" y="6020111"/>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73" name="Google Shape;973;g39bea683788_1_1647"/>
          <p:cNvSpPr/>
          <p:nvPr/>
        </p:nvSpPr>
        <p:spPr>
          <a:xfrm>
            <a:off x="5406048" y="4762161"/>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74" name="Google Shape;974;g39bea683788_1_1647"/>
          <p:cNvSpPr/>
          <p:nvPr/>
        </p:nvSpPr>
        <p:spPr>
          <a:xfrm>
            <a:off x="5417682" y="2894811"/>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75" name="Google Shape;975;g39bea683788_1_1647"/>
          <p:cNvSpPr/>
          <p:nvPr/>
        </p:nvSpPr>
        <p:spPr>
          <a:xfrm>
            <a:off x="5417665" y="3295961"/>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76" name="Google Shape;976;g39bea683788_1_1647"/>
          <p:cNvSpPr/>
          <p:nvPr/>
        </p:nvSpPr>
        <p:spPr>
          <a:xfrm>
            <a:off x="5417753" y="4399248"/>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77" name="Google Shape;977;g39bea683788_1_1647"/>
          <p:cNvSpPr txBox="1"/>
          <p:nvPr/>
        </p:nvSpPr>
        <p:spPr>
          <a:xfrm>
            <a:off x="462301" y="2656567"/>
            <a:ext cx="10191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9:</a:t>
            </a:r>
            <a:r>
              <a:rPr lang="en-US" sz="1200" b="1">
                <a:solidFill>
                  <a:schemeClr val="lt1"/>
                </a:solidFill>
                <a:latin typeface="IBM Plex Sans"/>
                <a:ea typeface="IBM Plex Sans"/>
                <a:cs typeface="IBM Plex Sans"/>
                <a:sym typeface="IBM Plex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00am</a:t>
            </a:r>
            <a:r>
              <a:rPr lang="en-US" sz="1300" b="1">
                <a:solidFill>
                  <a:schemeClr val="lt1"/>
                </a:solidFill>
                <a:latin typeface="IBM Plex Sans"/>
                <a:ea typeface="IBM Plex Sans"/>
                <a:cs typeface="IBM Plex Sans"/>
                <a:sym typeface="IBM Plex Sans"/>
              </a:rPr>
              <a:t> </a:t>
            </a:r>
            <a:endParaRPr sz="1200">
              <a:solidFill>
                <a:schemeClr val="lt1"/>
              </a:solidFill>
              <a:latin typeface="IBM Plex Sans Medium"/>
              <a:ea typeface="IBM Plex Sans Medium"/>
              <a:cs typeface="IBM Plex Sans Medium"/>
              <a:sym typeface="IBM Plex Sans Medium"/>
            </a:endParaRPr>
          </a:p>
        </p:txBody>
      </p:sp>
      <p:sp>
        <p:nvSpPr>
          <p:cNvPr id="978" name="Google Shape;978;g39bea683788_1_1647"/>
          <p:cNvSpPr txBox="1"/>
          <p:nvPr/>
        </p:nvSpPr>
        <p:spPr>
          <a:xfrm>
            <a:off x="462301" y="5702683"/>
            <a:ext cx="1019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6:30pm</a:t>
            </a:r>
            <a:endParaRPr sz="1200" b="1">
              <a:solidFill>
                <a:schemeClr val="lt1"/>
              </a:solidFill>
              <a:latin typeface="IBM Plex Sans"/>
              <a:ea typeface="IBM Plex Sans"/>
              <a:cs typeface="IBM Plex Sans"/>
              <a:sym typeface="IBM Plex Sans"/>
            </a:endParaRPr>
          </a:p>
        </p:txBody>
      </p:sp>
      <p:sp>
        <p:nvSpPr>
          <p:cNvPr id="979" name="Google Shape;979;g39bea683788_1_1647"/>
          <p:cNvSpPr txBox="1"/>
          <p:nvPr/>
        </p:nvSpPr>
        <p:spPr>
          <a:xfrm>
            <a:off x="4348633" y="2423317"/>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8:00am</a:t>
            </a:r>
            <a:endParaRPr sz="1200" b="1">
              <a:solidFill>
                <a:schemeClr val="lt1"/>
              </a:solidFill>
              <a:latin typeface="IBM Plex Sans"/>
              <a:ea typeface="IBM Plex Sans"/>
              <a:cs typeface="IBM Plex Sans"/>
              <a:sym typeface="IBM Plex Sans"/>
            </a:endParaRPr>
          </a:p>
        </p:txBody>
      </p:sp>
      <p:sp>
        <p:nvSpPr>
          <p:cNvPr id="980" name="Google Shape;980;g39bea683788_1_1647"/>
          <p:cNvSpPr txBox="1"/>
          <p:nvPr/>
        </p:nvSpPr>
        <p:spPr>
          <a:xfrm>
            <a:off x="4351233" y="2759260"/>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9:15am</a:t>
            </a:r>
            <a:endParaRPr sz="1200" b="1">
              <a:solidFill>
                <a:schemeClr val="lt1"/>
              </a:solidFill>
              <a:latin typeface="IBM Plex Sans"/>
              <a:ea typeface="IBM Plex Sans"/>
              <a:cs typeface="IBM Plex Sans"/>
              <a:sym typeface="IBM Plex Sans"/>
            </a:endParaRPr>
          </a:p>
        </p:txBody>
      </p:sp>
      <p:sp>
        <p:nvSpPr>
          <p:cNvPr id="981" name="Google Shape;981;g39bea683788_1_1647"/>
          <p:cNvSpPr txBox="1"/>
          <p:nvPr/>
        </p:nvSpPr>
        <p:spPr>
          <a:xfrm>
            <a:off x="4351267" y="3169140"/>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11:00am</a:t>
            </a:r>
            <a:endParaRPr sz="1200" b="1">
              <a:solidFill>
                <a:schemeClr val="lt1"/>
              </a:solidFill>
              <a:latin typeface="IBM Plex Sans"/>
              <a:ea typeface="IBM Plex Sans"/>
              <a:cs typeface="IBM Plex Sans"/>
              <a:sym typeface="IBM Plex Sans"/>
            </a:endParaRPr>
          </a:p>
        </p:txBody>
      </p:sp>
      <p:sp>
        <p:nvSpPr>
          <p:cNvPr id="982" name="Google Shape;982;g39bea683788_1_1647"/>
          <p:cNvSpPr txBox="1"/>
          <p:nvPr/>
        </p:nvSpPr>
        <p:spPr>
          <a:xfrm>
            <a:off x="4348629" y="2031125"/>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6:30am</a:t>
            </a:r>
            <a:endParaRPr sz="1200" b="1">
              <a:solidFill>
                <a:schemeClr val="lt1"/>
              </a:solidFill>
              <a:latin typeface="IBM Plex Sans"/>
              <a:ea typeface="IBM Plex Sans"/>
              <a:cs typeface="IBM Plex Sans"/>
              <a:sym typeface="IBM Plex Sans"/>
            </a:endParaRPr>
          </a:p>
        </p:txBody>
      </p:sp>
      <p:sp>
        <p:nvSpPr>
          <p:cNvPr id="983" name="Google Shape;983;g39bea683788_1_1647"/>
          <p:cNvSpPr txBox="1"/>
          <p:nvPr/>
        </p:nvSpPr>
        <p:spPr>
          <a:xfrm>
            <a:off x="4364233" y="4638139"/>
            <a:ext cx="1058700" cy="643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3:30 - 6:00pm</a:t>
            </a:r>
            <a:endParaRPr sz="1200" b="1">
              <a:solidFill>
                <a:schemeClr val="lt1"/>
              </a:solidFill>
              <a:latin typeface="IBM Plex Sans"/>
              <a:ea typeface="IBM Plex Sans"/>
              <a:cs typeface="IBM Plex Sans"/>
              <a:sym typeface="IBM Plex Sans"/>
            </a:endParaRPr>
          </a:p>
        </p:txBody>
      </p:sp>
      <p:sp>
        <p:nvSpPr>
          <p:cNvPr id="984" name="Google Shape;984;g39bea683788_1_1647"/>
          <p:cNvSpPr txBox="1"/>
          <p:nvPr/>
        </p:nvSpPr>
        <p:spPr>
          <a:xfrm>
            <a:off x="4351233" y="5896083"/>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7:30pm</a:t>
            </a:r>
            <a:endParaRPr sz="1200" b="1">
              <a:solidFill>
                <a:schemeClr val="lt1"/>
              </a:solidFill>
              <a:latin typeface="IBM Plex Sans"/>
              <a:ea typeface="IBM Plex Sans"/>
              <a:cs typeface="IBM Plex Sans"/>
              <a:sym typeface="IBM Plex Sans"/>
            </a:endParaRPr>
          </a:p>
        </p:txBody>
      </p:sp>
      <p:sp>
        <p:nvSpPr>
          <p:cNvPr id="985" name="Google Shape;985;g39bea683788_1_1647"/>
          <p:cNvSpPr txBox="1"/>
          <p:nvPr/>
        </p:nvSpPr>
        <p:spPr>
          <a:xfrm>
            <a:off x="8244828" y="2513954"/>
            <a:ext cx="1058700" cy="643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9:00am - 12:00pm</a:t>
            </a:r>
            <a:endParaRPr sz="1200" b="1">
              <a:solidFill>
                <a:schemeClr val="lt1"/>
              </a:solidFill>
              <a:latin typeface="IBM Plex Sans"/>
              <a:ea typeface="IBM Plex Sans"/>
              <a:cs typeface="IBM Plex Sans"/>
              <a:sym typeface="IBM Plex Sans"/>
            </a:endParaRPr>
          </a:p>
        </p:txBody>
      </p:sp>
      <p:sp>
        <p:nvSpPr>
          <p:cNvPr id="986" name="Google Shape;986;g39bea683788_1_1647"/>
          <p:cNvSpPr txBox="1"/>
          <p:nvPr/>
        </p:nvSpPr>
        <p:spPr>
          <a:xfrm>
            <a:off x="8347400" y="4558658"/>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3:30pm</a:t>
            </a:r>
            <a:endParaRPr sz="1200" b="1">
              <a:solidFill>
                <a:schemeClr val="lt1"/>
              </a:solidFill>
              <a:latin typeface="IBM Plex Sans"/>
              <a:ea typeface="IBM Plex Sans"/>
              <a:cs typeface="IBM Plex Sans"/>
              <a:sym typeface="IBM Plex Sans"/>
            </a:endParaRPr>
          </a:p>
        </p:txBody>
      </p:sp>
      <p:sp>
        <p:nvSpPr>
          <p:cNvPr id="987" name="Google Shape;987;g39bea683788_1_1647"/>
          <p:cNvSpPr txBox="1"/>
          <p:nvPr/>
        </p:nvSpPr>
        <p:spPr>
          <a:xfrm>
            <a:off x="6188133" y="96891"/>
            <a:ext cx="5604900" cy="677100"/>
          </a:xfrm>
          <a:prstGeom prst="rect">
            <a:avLst/>
          </a:prstGeom>
          <a:noFill/>
          <a:ln>
            <a:noFill/>
          </a:ln>
        </p:spPr>
        <p:txBody>
          <a:bodyPr spcFirstLastPara="1" wrap="square" lIns="121900" tIns="121900" rIns="121900" bIns="121900" anchor="t" anchorCtr="0">
            <a:spAutoFit/>
          </a:bodyPr>
          <a:lstStyle/>
          <a:p>
            <a:pPr marL="0" lvl="0" indent="0" algn="r" rtl="0">
              <a:lnSpc>
                <a:spcPct val="115000"/>
              </a:lnSpc>
              <a:spcBef>
                <a:spcPts val="1600"/>
              </a:spcBef>
              <a:spcAft>
                <a:spcPts val="1600"/>
              </a:spcAft>
              <a:buNone/>
            </a:pPr>
            <a:r>
              <a:rPr lang="en-US" sz="2800">
                <a:solidFill>
                  <a:schemeClr val="lt1"/>
                </a:solidFill>
                <a:latin typeface="IBM Plex Sans Medium"/>
                <a:ea typeface="IBM Plex Sans Medium"/>
                <a:cs typeface="IBM Plex Sans Medium"/>
                <a:sym typeface="IBM Plex Sans Medium"/>
              </a:rPr>
              <a:t>Agenda at a Glance</a:t>
            </a:r>
            <a:r>
              <a:rPr lang="en-US" sz="2400">
                <a:solidFill>
                  <a:schemeClr val="lt1"/>
                </a:solidFill>
                <a:latin typeface="IBM Plex Sans Medium"/>
                <a:ea typeface="IBM Plex Sans Medium"/>
                <a:cs typeface="IBM Plex Sans Medium"/>
                <a:sym typeface="IBM Plex Sans Medium"/>
              </a:rPr>
              <a:t>*</a:t>
            </a:r>
            <a:endParaRPr sz="2400">
              <a:solidFill>
                <a:schemeClr val="lt1"/>
              </a:solidFill>
              <a:latin typeface="IBM Plex Sans Medium"/>
              <a:ea typeface="IBM Plex Sans Medium"/>
              <a:cs typeface="IBM Plex Sans Medium"/>
              <a:sym typeface="IBM Plex Sans Medium"/>
            </a:endParaRPr>
          </a:p>
        </p:txBody>
      </p:sp>
      <p:sp>
        <p:nvSpPr>
          <p:cNvPr id="988" name="Google Shape;988;g39bea683788_1_1647"/>
          <p:cNvSpPr txBox="1"/>
          <p:nvPr/>
        </p:nvSpPr>
        <p:spPr>
          <a:xfrm>
            <a:off x="8307035" y="5523863"/>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rgbClr val="10BFEA"/>
                </a:solidFill>
                <a:latin typeface="IBM Plex Sans"/>
                <a:ea typeface="IBM Plex Sans"/>
                <a:cs typeface="IBM Plex Sans"/>
                <a:sym typeface="IBM Plex Sans"/>
              </a:rPr>
              <a:t>7:00pm</a:t>
            </a:r>
            <a:endParaRPr sz="1200" b="1">
              <a:solidFill>
                <a:srgbClr val="10BFEA"/>
              </a:solidFill>
              <a:latin typeface="IBM Plex Sans"/>
              <a:ea typeface="IBM Plex Sans"/>
              <a:cs typeface="IBM Plex Sans"/>
              <a:sym typeface="IBM Plex Sans"/>
            </a:endParaRPr>
          </a:p>
        </p:txBody>
      </p:sp>
      <p:sp>
        <p:nvSpPr>
          <p:cNvPr id="989" name="Google Shape;989;g39bea683788_1_1647"/>
          <p:cNvSpPr/>
          <p:nvPr/>
        </p:nvSpPr>
        <p:spPr>
          <a:xfrm>
            <a:off x="1487046" y="4107752"/>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90" name="Google Shape;990;g39bea683788_1_1647"/>
          <p:cNvSpPr txBox="1"/>
          <p:nvPr/>
        </p:nvSpPr>
        <p:spPr>
          <a:xfrm>
            <a:off x="462367" y="3927460"/>
            <a:ext cx="10191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12:</a:t>
            </a:r>
            <a:r>
              <a:rPr lang="en-US" sz="1200" b="1">
                <a:solidFill>
                  <a:schemeClr val="lt1"/>
                </a:solidFill>
                <a:latin typeface="IBM Plex Sans"/>
                <a:ea typeface="IBM Plex Sans"/>
                <a:cs typeface="IBM Plex Sans"/>
                <a:sym typeface="IBM Plex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00</a:t>
            </a:r>
            <a:r>
              <a:rPr lang="en-US" sz="1200" b="1">
                <a:solidFill>
                  <a:schemeClr val="lt1"/>
                </a:solidFill>
                <a:latin typeface="IBM Plex Sans"/>
                <a:ea typeface="IBM Plex Sans"/>
                <a:cs typeface="IBM Plex Sans"/>
                <a:sym typeface="IBM Plex Sans"/>
              </a:rPr>
              <a:t>pm</a:t>
            </a:r>
            <a:r>
              <a:rPr lang="en-US" sz="1300" b="1">
                <a:solidFill>
                  <a:schemeClr val="lt1"/>
                </a:solidFill>
                <a:latin typeface="IBM Plex Sans"/>
                <a:ea typeface="IBM Plex Sans"/>
                <a:cs typeface="IBM Plex Sans"/>
                <a:sym typeface="IBM Plex Sans"/>
              </a:rPr>
              <a:t> </a:t>
            </a:r>
            <a:endParaRPr sz="1200">
              <a:solidFill>
                <a:schemeClr val="lt1"/>
              </a:solidFill>
              <a:latin typeface="IBM Plex Sans Medium"/>
              <a:ea typeface="IBM Plex Sans Medium"/>
              <a:cs typeface="IBM Plex Sans Medium"/>
              <a:sym typeface="IBM Plex Sans Medium"/>
            </a:endParaRPr>
          </a:p>
        </p:txBody>
      </p:sp>
      <p:sp>
        <p:nvSpPr>
          <p:cNvPr id="991" name="Google Shape;991;g39bea683788_1_1647"/>
          <p:cNvSpPr/>
          <p:nvPr/>
        </p:nvSpPr>
        <p:spPr>
          <a:xfrm>
            <a:off x="1481379" y="5100302"/>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92" name="Google Shape;992;g39bea683788_1_1647"/>
          <p:cNvSpPr txBox="1"/>
          <p:nvPr/>
        </p:nvSpPr>
        <p:spPr>
          <a:xfrm>
            <a:off x="458842" y="4965917"/>
            <a:ext cx="10191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4:30pm </a:t>
            </a:r>
            <a:r>
              <a:rPr lang="en-US" sz="1300" b="1">
                <a:solidFill>
                  <a:schemeClr val="lt1"/>
                </a:solidFill>
                <a:latin typeface="IBM Plex Sans"/>
                <a:ea typeface="IBM Plex Sans"/>
                <a:cs typeface="IBM Plex Sans"/>
                <a:sym typeface="IBM Plex Sans"/>
              </a:rPr>
              <a:t> </a:t>
            </a:r>
            <a:endParaRPr sz="1200">
              <a:solidFill>
                <a:schemeClr val="lt1"/>
              </a:solidFill>
              <a:latin typeface="IBM Plex Sans Medium"/>
              <a:ea typeface="IBM Plex Sans Medium"/>
              <a:cs typeface="IBM Plex Sans Medium"/>
              <a:sym typeface="IBM Plex Sans Medium"/>
            </a:endParaRPr>
          </a:p>
        </p:txBody>
      </p:sp>
      <p:sp>
        <p:nvSpPr>
          <p:cNvPr id="993" name="Google Shape;993;g39bea683788_1_1647"/>
          <p:cNvSpPr txBox="1"/>
          <p:nvPr/>
        </p:nvSpPr>
        <p:spPr>
          <a:xfrm>
            <a:off x="1663775" y="2647150"/>
            <a:ext cx="2241300" cy="822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Sponsor Executive Meetings</a:t>
            </a:r>
            <a:r>
              <a:rPr lang="en-US" sz="1200" b="1">
                <a:solidFill>
                  <a:schemeClr val="lt1"/>
                </a:solidFill>
                <a:latin typeface="IBM Plex Sans"/>
                <a:ea typeface="IBM Plex Sans"/>
                <a:cs typeface="IBM Plex Sans"/>
                <a:sym typeface="IBM Plex Sans"/>
              </a:rPr>
              <a:t> </a:t>
            </a:r>
            <a:r>
              <a:rPr lang="en-US" sz="1100">
                <a:solidFill>
                  <a:schemeClr val="lt1"/>
                </a:solidFill>
                <a:latin typeface="IBM Plex Sans Medium"/>
                <a:ea typeface="IBM Plex Sans Medium"/>
                <a:cs typeface="IBM Plex Sans Medium"/>
                <a:sym typeface="IBM Plex Sans Medium"/>
              </a:rPr>
              <a:t>Title, Diamond, Platinum, </a:t>
            </a:r>
            <a:br>
              <a:rPr lang="en-US" sz="1100">
                <a:solidFill>
                  <a:schemeClr val="lt1"/>
                </a:solidFill>
                <a:latin typeface="IBM Plex Sans Medium"/>
                <a:ea typeface="IBM Plex Sans Medium"/>
                <a:cs typeface="IBM Plex Sans Medium"/>
                <a:sym typeface="IBM Plex Sans Medium"/>
              </a:rPr>
            </a:br>
            <a:r>
              <a:rPr lang="en-US" sz="1100">
                <a:solidFill>
                  <a:schemeClr val="lt1"/>
                </a:solidFill>
                <a:latin typeface="IBM Plex Sans Medium"/>
                <a:ea typeface="IBM Plex Sans Medium"/>
                <a:cs typeface="IBM Plex Sans Medium"/>
                <a:sym typeface="IBM Plex Sans Medium"/>
              </a:rPr>
              <a:t>Tiger Cage</a:t>
            </a:r>
            <a:endParaRPr sz="1100">
              <a:solidFill>
                <a:schemeClr val="lt1"/>
              </a:solidFill>
              <a:latin typeface="IBM Plex Sans Medium"/>
              <a:ea typeface="IBM Plex Sans Medium"/>
              <a:cs typeface="IBM Plex Sans Medium"/>
              <a:sym typeface="IBM Plex Sans Medium"/>
            </a:endParaRPr>
          </a:p>
        </p:txBody>
      </p:sp>
      <p:sp>
        <p:nvSpPr>
          <p:cNvPr id="994" name="Google Shape;994;g39bea683788_1_1647"/>
          <p:cNvSpPr txBox="1"/>
          <p:nvPr/>
        </p:nvSpPr>
        <p:spPr>
          <a:xfrm>
            <a:off x="1663767" y="5631379"/>
            <a:ext cx="2319300" cy="80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Regional </a:t>
            </a:r>
            <a:r>
              <a:rPr lang="en-US" sz="1100" b="1">
                <a:solidFill>
                  <a:schemeClr val="lt1"/>
                </a:solidFill>
                <a:latin typeface="IBM Plex Sans"/>
                <a:ea typeface="IBM Plex Sans"/>
                <a:cs typeface="IBM Plex Sans"/>
                <a:sym typeface="IBM Plex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Outings</a:t>
            </a:r>
            <a:r>
              <a:rPr lang="en-US" sz="1100" b="1">
                <a:solidFill>
                  <a:schemeClr val="lt1"/>
                </a:solidFill>
                <a:latin typeface="IBM Plex Sans"/>
                <a:ea typeface="IBM Plex Sans"/>
                <a:cs typeface="IBM Plex Sans"/>
                <a:sym typeface="IBM Plex Sans"/>
              </a:rPr>
              <a:t>  </a:t>
            </a: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Clr>
                <a:schemeClr val="dk1"/>
              </a:buClr>
              <a:buSzPts val="1500"/>
              <a:buFont typeface="Arial"/>
              <a:buNone/>
            </a:pPr>
            <a:r>
              <a:rPr lang="en-US" sz="1100">
                <a:solidFill>
                  <a:schemeClr val="lt1"/>
                </a:solidFill>
                <a:latin typeface="IBM Plex Sans Medium"/>
                <a:ea typeface="IBM Plex Sans Medium"/>
                <a:cs typeface="IBM Plex Sans Medium"/>
                <a:sym typeface="IBM Plex Sans Medium"/>
              </a:rPr>
              <a:t>Title, Diamond, Platinum,       Gold, Tiger Cage</a:t>
            </a:r>
            <a:endParaRPr sz="1200">
              <a:solidFill>
                <a:schemeClr val="lt1"/>
              </a:solidFill>
              <a:latin typeface="IBM Plex Sans Medium"/>
              <a:ea typeface="IBM Plex Sans Medium"/>
              <a:cs typeface="IBM Plex Sans Medium"/>
              <a:sym typeface="IBM Plex Sans Medium"/>
            </a:endParaRPr>
          </a:p>
        </p:txBody>
      </p:sp>
      <p:sp>
        <p:nvSpPr>
          <p:cNvPr id="995" name="Google Shape;995;g39bea683788_1_1647"/>
          <p:cNvSpPr txBox="1"/>
          <p:nvPr/>
        </p:nvSpPr>
        <p:spPr>
          <a:xfrm>
            <a:off x="5602855" y="2428316"/>
            <a:ext cx="2241300" cy="610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100" b="1">
                <a:solidFill>
                  <a:schemeClr val="lt1"/>
                </a:solidFill>
                <a:latin typeface="IBM Plex Sans"/>
                <a:ea typeface="IBM Plex Sans"/>
                <a:cs typeface="IBM Plex Sans"/>
                <a:sym typeface="IBM Plex Sans"/>
              </a:rPr>
              <a:t> GPS 2026 Outlook Keynote</a:t>
            </a: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endParaRPr sz="1100">
              <a:solidFill>
                <a:schemeClr val="lt1"/>
              </a:solidFill>
              <a:latin typeface="IBM Plex Sans Medium"/>
              <a:ea typeface="IBM Plex Sans Medium"/>
              <a:cs typeface="IBM Plex Sans Medium"/>
              <a:sym typeface="IBM Plex Sans Medium"/>
            </a:endParaRPr>
          </a:p>
        </p:txBody>
      </p:sp>
      <p:sp>
        <p:nvSpPr>
          <p:cNvPr id="996" name="Google Shape;996;g39bea683788_1_1647"/>
          <p:cNvSpPr txBox="1"/>
          <p:nvPr/>
        </p:nvSpPr>
        <p:spPr>
          <a:xfrm>
            <a:off x="5641400" y="2781013"/>
            <a:ext cx="2241300" cy="415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100" b="1">
                <a:solidFill>
                  <a:schemeClr val="lt1"/>
                </a:solidFill>
                <a:latin typeface="IBM Plex Sans"/>
                <a:ea typeface="IBM Plex Sans"/>
                <a:cs typeface="IBM Plex Sans"/>
                <a:sym typeface="IBM Plex Sans"/>
              </a:rPr>
              <a:t>External Keynote Session</a:t>
            </a:r>
            <a:endParaRPr sz="1100" b="1">
              <a:solidFill>
                <a:schemeClr val="lt1"/>
              </a:solidFill>
              <a:latin typeface="IBM Plex Sans"/>
              <a:ea typeface="IBM Plex Sans"/>
              <a:cs typeface="IBM Plex Sans"/>
              <a:sym typeface="IBM Plex Sans"/>
            </a:endParaRPr>
          </a:p>
        </p:txBody>
      </p:sp>
      <p:sp>
        <p:nvSpPr>
          <p:cNvPr id="997" name="Google Shape;997;g39bea683788_1_1647"/>
          <p:cNvSpPr txBox="1"/>
          <p:nvPr/>
        </p:nvSpPr>
        <p:spPr>
          <a:xfrm>
            <a:off x="5629823" y="3087763"/>
            <a:ext cx="2241300" cy="610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100" b="1">
                <a:solidFill>
                  <a:schemeClr val="lt1"/>
                </a:solidFill>
                <a:latin typeface="IBM Plex Sans"/>
                <a:ea typeface="IBM Plex Sans"/>
                <a:cs typeface="IBM Plex Sans"/>
                <a:sym typeface="IBM Plex Sans"/>
              </a:rPr>
              <a:t>Title Sponsor Presentation: </a:t>
            </a: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r>
              <a:rPr lang="en-US" sz="1100">
                <a:solidFill>
                  <a:schemeClr val="lt1"/>
                </a:solidFill>
                <a:latin typeface="IBM Plex Sans Medium"/>
                <a:ea typeface="IBM Plex Sans Medium"/>
                <a:cs typeface="IBM Plex Sans Medium"/>
                <a:sym typeface="IBM Plex Sans Medium"/>
              </a:rPr>
              <a:t>Title Sponsor Only</a:t>
            </a:r>
            <a:endParaRPr sz="1100">
              <a:solidFill>
                <a:schemeClr val="lt1"/>
              </a:solidFill>
              <a:latin typeface="IBM Plex Sans Medium"/>
              <a:ea typeface="IBM Plex Sans Medium"/>
              <a:cs typeface="IBM Plex Sans Medium"/>
              <a:sym typeface="IBM Plex Sans Medium"/>
            </a:endParaRPr>
          </a:p>
        </p:txBody>
      </p:sp>
      <p:sp>
        <p:nvSpPr>
          <p:cNvPr id="998" name="Google Shape;998;g39bea683788_1_1647"/>
          <p:cNvSpPr txBox="1"/>
          <p:nvPr/>
        </p:nvSpPr>
        <p:spPr>
          <a:xfrm>
            <a:off x="5545088" y="2037366"/>
            <a:ext cx="2241300" cy="415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100">
                <a:solidFill>
                  <a:schemeClr val="lt1"/>
                </a:solidFill>
                <a:latin typeface="IBM Plex Sans Medium"/>
                <a:ea typeface="IBM Plex Sans Medium"/>
                <a:cs typeface="IBM Plex Sans Medium"/>
                <a:sym typeface="IBM Plex Sans Medium"/>
              </a:rPr>
              <a:t>Vendor Showcase Setup Starts</a:t>
            </a:r>
            <a:endParaRPr sz="1100">
              <a:solidFill>
                <a:schemeClr val="lt1"/>
              </a:solidFill>
              <a:latin typeface="IBM Plex Sans Medium"/>
              <a:ea typeface="IBM Plex Sans Medium"/>
              <a:cs typeface="IBM Plex Sans Medium"/>
              <a:sym typeface="IBM Plex Sans Medium"/>
            </a:endParaRPr>
          </a:p>
        </p:txBody>
      </p:sp>
      <p:sp>
        <p:nvSpPr>
          <p:cNvPr id="999" name="Google Shape;999;g39bea683788_1_1647"/>
          <p:cNvSpPr txBox="1"/>
          <p:nvPr/>
        </p:nvSpPr>
        <p:spPr>
          <a:xfrm>
            <a:off x="5545121" y="4648324"/>
            <a:ext cx="2241300" cy="999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Vendor Showcase</a:t>
            </a: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Silver activities end after Showcase</a:t>
            </a:r>
            <a:endParaRPr sz="1100" b="1">
              <a:solidFill>
                <a:schemeClr val="lt1"/>
              </a:solidFill>
              <a:latin typeface="IBM Plex Sans"/>
              <a:ea typeface="IBM Plex Sans"/>
              <a:cs typeface="IBM Plex Sans"/>
              <a:sym typeface="IBM Plex Sans"/>
            </a:endParaRPr>
          </a:p>
        </p:txBody>
      </p:sp>
      <p:sp>
        <p:nvSpPr>
          <p:cNvPr id="1000" name="Google Shape;1000;g39bea683788_1_1647"/>
          <p:cNvSpPr txBox="1"/>
          <p:nvPr/>
        </p:nvSpPr>
        <p:spPr>
          <a:xfrm>
            <a:off x="5553896" y="5903700"/>
            <a:ext cx="2319300" cy="610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100" b="1">
                <a:solidFill>
                  <a:schemeClr val="lt1"/>
                </a:solidFill>
                <a:latin typeface="IBM Plex Sans"/>
                <a:ea typeface="IBM Plex Sans"/>
                <a:cs typeface="IBM Plex Sans"/>
                <a:sym typeface="IBM Plex Sans"/>
              </a:rPr>
              <a:t>All Company Party</a:t>
            </a: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Clr>
                <a:schemeClr val="dk1"/>
              </a:buClr>
              <a:buSzPts val="1500"/>
              <a:buFont typeface="Arial"/>
              <a:buNone/>
            </a:pPr>
            <a:r>
              <a:rPr lang="en-US" sz="1100">
                <a:solidFill>
                  <a:schemeClr val="lt1"/>
                </a:solidFill>
                <a:latin typeface="IBM Plex Sans Medium"/>
                <a:ea typeface="IBM Plex Sans Medium"/>
                <a:cs typeface="IBM Plex Sans Medium"/>
                <a:sym typeface="IBM Plex Sans Medium"/>
              </a:rPr>
              <a:t>*Gold + Sponsors Only</a:t>
            </a:r>
            <a:endParaRPr sz="1100">
              <a:solidFill>
                <a:schemeClr val="lt1"/>
              </a:solidFill>
              <a:latin typeface="IBM Plex Sans Medium"/>
              <a:ea typeface="IBM Plex Sans Medium"/>
              <a:cs typeface="IBM Plex Sans Medium"/>
              <a:sym typeface="IBM Plex Sans Medium"/>
            </a:endParaRPr>
          </a:p>
        </p:txBody>
      </p:sp>
      <p:sp>
        <p:nvSpPr>
          <p:cNvPr id="1001" name="Google Shape;1001;g39bea683788_1_1647"/>
          <p:cNvSpPr txBox="1"/>
          <p:nvPr/>
        </p:nvSpPr>
        <p:spPr>
          <a:xfrm>
            <a:off x="9575365" y="2508957"/>
            <a:ext cx="2241300" cy="999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100" b="1">
                <a:solidFill>
                  <a:schemeClr val="lt1"/>
                </a:solidFill>
                <a:latin typeface="IBM Plex Sans"/>
                <a:ea typeface="IBM Plex Sans"/>
                <a:cs typeface="IBM Plex Sans"/>
                <a:sym typeface="IBM Plex Sans"/>
              </a:rPr>
              <a:t>Sales Training, </a:t>
            </a:r>
            <a:endParaRPr sz="1100" b="1">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Sponsored Engineering Trainings &amp; Tiger Cage Presentation</a:t>
            </a:r>
            <a:endParaRPr sz="1100" b="1">
              <a:solidFill>
                <a:schemeClr val="lt1"/>
              </a:solidFill>
              <a:latin typeface="IBM Plex Sans"/>
              <a:ea typeface="IBM Plex Sans"/>
              <a:cs typeface="IBM Plex Sans"/>
              <a:sym typeface="IBM Plex Sans"/>
            </a:endParaRPr>
          </a:p>
        </p:txBody>
      </p:sp>
      <p:sp>
        <p:nvSpPr>
          <p:cNvPr id="1002" name="Google Shape;1002;g39bea683788_1_1647"/>
          <p:cNvSpPr txBox="1"/>
          <p:nvPr/>
        </p:nvSpPr>
        <p:spPr>
          <a:xfrm>
            <a:off x="9530767" y="4537425"/>
            <a:ext cx="2241300" cy="80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Sales &amp; Technical Block Party </a:t>
            </a:r>
            <a:r>
              <a:rPr lang="en-US" sz="1100">
                <a:solidFill>
                  <a:schemeClr val="lt1"/>
                </a:solidFill>
                <a:latin typeface="IBM Plex Sans Medium"/>
                <a:ea typeface="IBM Plex Sans Medium"/>
                <a:cs typeface="IBM Plex Sans Medium"/>
                <a:sym typeface="IBM Plex Sans Medium"/>
              </a:rPr>
              <a:t>Title, Diamond, Platinum,   Gold,  Tiger Cage</a:t>
            </a:r>
            <a:endParaRPr sz="1100">
              <a:solidFill>
                <a:schemeClr val="lt1"/>
              </a:solidFill>
              <a:latin typeface="IBM Plex Sans Medium"/>
              <a:ea typeface="IBM Plex Sans Medium"/>
              <a:cs typeface="IBM Plex Sans Medium"/>
              <a:sym typeface="IBM Plex Sans Medium"/>
            </a:endParaRPr>
          </a:p>
        </p:txBody>
      </p:sp>
      <p:sp>
        <p:nvSpPr>
          <p:cNvPr id="1003" name="Google Shape;1003;g39bea683788_1_1647"/>
          <p:cNvSpPr txBox="1"/>
          <p:nvPr/>
        </p:nvSpPr>
        <p:spPr>
          <a:xfrm>
            <a:off x="9798357" y="5492908"/>
            <a:ext cx="1673100" cy="643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rgbClr val="10BFEA"/>
                </a:solidFill>
                <a:latin typeface="IBM Plex Sans"/>
                <a:ea typeface="IBM Plex Sans"/>
                <a:cs typeface="IBM Plex Sans"/>
                <a:sym typeface="IBM Plex Sans"/>
              </a:rPr>
              <a:t>End of official event programming </a:t>
            </a:r>
            <a:endParaRPr sz="1200" b="1">
              <a:solidFill>
                <a:srgbClr val="10BFEA"/>
              </a:solidFill>
              <a:latin typeface="IBM Plex Sans"/>
              <a:ea typeface="IBM Plex Sans"/>
              <a:cs typeface="IBM Plex Sans"/>
              <a:sym typeface="IBM Plex Sans"/>
            </a:endParaRPr>
          </a:p>
        </p:txBody>
      </p:sp>
      <p:sp>
        <p:nvSpPr>
          <p:cNvPr id="1004" name="Google Shape;1004;g39bea683788_1_1647"/>
          <p:cNvSpPr txBox="1"/>
          <p:nvPr/>
        </p:nvSpPr>
        <p:spPr>
          <a:xfrm>
            <a:off x="1663700" y="3908552"/>
            <a:ext cx="2319300" cy="80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VIP Executive Lunch    </a:t>
            </a:r>
            <a:r>
              <a:rPr lang="en-US" sz="1100">
                <a:solidFill>
                  <a:schemeClr val="lt1"/>
                </a:solidFill>
                <a:latin typeface="IBM Plex Sans Medium"/>
                <a:ea typeface="IBM Plex Sans Medium"/>
                <a:cs typeface="IBM Plex Sans Medium"/>
                <a:sym typeface="IBM Plex Sans Medium"/>
              </a:rPr>
              <a:t>            Title, Diamond, Platinum,       Tiger Cage</a:t>
            </a:r>
            <a:endParaRPr sz="1200">
              <a:solidFill>
                <a:schemeClr val="lt1"/>
              </a:solidFill>
              <a:latin typeface="IBM Plex Sans Medium"/>
              <a:ea typeface="IBM Plex Sans Medium"/>
              <a:cs typeface="IBM Plex Sans Medium"/>
              <a:sym typeface="IBM Plex Sans Medium"/>
            </a:endParaRPr>
          </a:p>
        </p:txBody>
      </p:sp>
      <p:sp>
        <p:nvSpPr>
          <p:cNvPr id="1005" name="Google Shape;1005;g39bea683788_1_1647"/>
          <p:cNvSpPr txBox="1"/>
          <p:nvPr/>
        </p:nvSpPr>
        <p:spPr>
          <a:xfrm>
            <a:off x="1667500" y="4797702"/>
            <a:ext cx="2319300" cy="80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100" b="1">
                <a:solidFill>
                  <a:schemeClr val="lt1"/>
                </a:solidFill>
                <a:latin typeface="IBM Plex Sans"/>
                <a:ea typeface="IBM Plex Sans"/>
                <a:cs typeface="IBM Plex Sans"/>
                <a:sym typeface="IBM Plex Sans"/>
              </a:rPr>
              <a:t>VIP Executive Welcome </a:t>
            </a:r>
            <a:r>
              <a:rPr lang="en-US" sz="1100">
                <a:solidFill>
                  <a:schemeClr val="lt1"/>
                </a:solidFill>
                <a:latin typeface="IBM Plex Sans Medium"/>
                <a:ea typeface="IBM Plex Sans Medium"/>
                <a:cs typeface="IBM Plex Sans Medium"/>
                <a:sym typeface="IBM Plex Sans Medium"/>
              </a:rPr>
              <a:t>Reception – Title, Diamond, Platinum, Tiger Cage</a:t>
            </a:r>
            <a:endParaRPr sz="1200">
              <a:solidFill>
                <a:schemeClr val="lt1"/>
              </a:solidFill>
              <a:latin typeface="IBM Plex Sans Medium"/>
              <a:ea typeface="IBM Plex Sans Medium"/>
              <a:cs typeface="IBM Plex Sans Medium"/>
              <a:sym typeface="IBM Plex Sans Medium"/>
            </a:endParaRPr>
          </a:p>
        </p:txBody>
      </p:sp>
      <p:sp>
        <p:nvSpPr>
          <p:cNvPr id="1006" name="Google Shape;1006;g39bea683788_1_1647"/>
          <p:cNvSpPr/>
          <p:nvPr/>
        </p:nvSpPr>
        <p:spPr>
          <a:xfrm>
            <a:off x="9348569" y="5647918"/>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07" name="Google Shape;1007;g39bea683788_1_1647"/>
          <p:cNvSpPr/>
          <p:nvPr/>
        </p:nvSpPr>
        <p:spPr>
          <a:xfrm>
            <a:off x="5417753" y="2153760"/>
            <a:ext cx="182700" cy="182700"/>
          </a:xfrm>
          <a:prstGeom prst="ellipse">
            <a:avLst/>
          </a:prstGeom>
          <a:solidFill>
            <a:srgbClr val="080D66"/>
          </a:solidFill>
          <a:ln w="25400" cap="flat" cmpd="sng">
            <a:solidFill>
              <a:srgbClr val="10BFE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08" name="Google Shape;1008;g39bea683788_1_1647"/>
          <p:cNvSpPr txBox="1"/>
          <p:nvPr/>
        </p:nvSpPr>
        <p:spPr>
          <a:xfrm>
            <a:off x="4397692" y="4221725"/>
            <a:ext cx="10587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200" b="1">
                <a:solidFill>
                  <a:schemeClr val="lt1"/>
                </a:solidFill>
                <a:latin typeface="IBM Plex Sans"/>
                <a:ea typeface="IBM Plex Sans"/>
                <a:cs typeface="IBM Plex Sans"/>
                <a:sym typeface="IBM Plex Sans"/>
              </a:rPr>
              <a:t>3:00pm</a:t>
            </a:r>
            <a:endParaRPr sz="1200" b="1">
              <a:solidFill>
                <a:schemeClr val="lt1"/>
              </a:solidFill>
              <a:latin typeface="IBM Plex Sans"/>
              <a:ea typeface="IBM Plex Sans"/>
              <a:cs typeface="IBM Plex Sans"/>
              <a:sym typeface="IBM Plex Sans"/>
            </a:endParaRPr>
          </a:p>
        </p:txBody>
      </p:sp>
      <p:sp>
        <p:nvSpPr>
          <p:cNvPr id="1009" name="Google Shape;1009;g39bea683788_1_1647"/>
          <p:cNvSpPr txBox="1"/>
          <p:nvPr/>
        </p:nvSpPr>
        <p:spPr>
          <a:xfrm>
            <a:off x="5635401" y="4224304"/>
            <a:ext cx="2241300" cy="415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100">
                <a:solidFill>
                  <a:schemeClr val="lt1"/>
                </a:solidFill>
                <a:latin typeface="IBM Plex Sans Medium"/>
                <a:ea typeface="IBM Plex Sans Medium"/>
                <a:cs typeface="IBM Plex Sans Medium"/>
                <a:sym typeface="IBM Plex Sans Medium"/>
              </a:rPr>
              <a:t>Vendor Showcase Setup Ends</a:t>
            </a:r>
            <a:endParaRPr sz="1100">
              <a:solidFill>
                <a:schemeClr val="lt1"/>
              </a:solidFill>
              <a:latin typeface="IBM Plex Sans Medium"/>
              <a:ea typeface="IBM Plex Sans Medium"/>
              <a:cs typeface="IBM Plex Sans Medium"/>
              <a:sym typeface="IBM Plex Sa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g3a74d8ec730_0_1181"/>
          <p:cNvSpPr txBox="1"/>
          <p:nvPr/>
        </p:nvSpPr>
        <p:spPr>
          <a:xfrm>
            <a:off x="-100" y="2929200"/>
            <a:ext cx="121920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5400">
                <a:solidFill>
                  <a:schemeClr val="lt1"/>
                </a:solidFill>
                <a:latin typeface="IBM Plex Sans Medium"/>
                <a:ea typeface="IBM Plex Sans Medium"/>
                <a:cs typeface="IBM Plex Sans Medium"/>
                <a:sym typeface="IBM Plex Sans Medium"/>
              </a:rPr>
              <a:t>Sponsorship Overview</a:t>
            </a:r>
            <a:endParaRPr sz="5400" i="0" u="none" strike="noStrike" cap="none">
              <a:solidFill>
                <a:srgbClr val="000000"/>
              </a:solidFill>
              <a:latin typeface="IBM Plex Sans Medium"/>
              <a:ea typeface="IBM Plex Sans Medium"/>
              <a:cs typeface="IBM Plex Sans Medium"/>
              <a:sym typeface="IBM Plex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39bea683788_1_193"/>
          <p:cNvSpPr txBox="1"/>
          <p:nvPr/>
        </p:nvSpPr>
        <p:spPr>
          <a:xfrm>
            <a:off x="5396733" y="202143"/>
            <a:ext cx="66243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Sponsorship Packages for GuidePoint Security CKO 2026</a:t>
            </a:r>
            <a:endParaRPr sz="1900">
              <a:solidFill>
                <a:schemeClr val="lt1"/>
              </a:solidFill>
              <a:latin typeface="IBM Plex Sans Medium"/>
              <a:ea typeface="IBM Plex Sans Medium"/>
              <a:cs typeface="IBM Plex Sans Medium"/>
              <a:sym typeface="IBM Plex Sans Medium"/>
            </a:endParaRPr>
          </a:p>
        </p:txBody>
      </p:sp>
      <p:pic>
        <p:nvPicPr>
          <p:cNvPr id="1021" name="Google Shape;1021;g39bea683788_1_1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681833"/>
            <a:ext cx="3030167" cy="5176166"/>
          </a:xfrm>
          <a:prstGeom prst="rect">
            <a:avLst/>
          </a:prstGeom>
          <a:noFill/>
          <a:ln>
            <a:noFill/>
          </a:ln>
        </p:spPr>
      </p:pic>
      <p:sp>
        <p:nvSpPr>
          <p:cNvPr id="1022" name="Google Shape;1022;g39bea683788_1_193"/>
          <p:cNvSpPr/>
          <p:nvPr/>
        </p:nvSpPr>
        <p:spPr>
          <a:xfrm>
            <a:off x="1115533" y="2893833"/>
            <a:ext cx="11074500" cy="8916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23" name="Google Shape;1023;g39bea683788_1_193"/>
          <p:cNvSpPr/>
          <p:nvPr/>
        </p:nvSpPr>
        <p:spPr>
          <a:xfrm>
            <a:off x="1117694" y="4074367"/>
            <a:ext cx="11074500" cy="4608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24" name="Google Shape;1024;g39bea683788_1_193"/>
          <p:cNvSpPr txBox="1"/>
          <p:nvPr/>
        </p:nvSpPr>
        <p:spPr>
          <a:xfrm>
            <a:off x="333" y="1825033"/>
            <a:ext cx="1115100" cy="676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Early </a:t>
            </a:r>
            <a:r>
              <a:rPr lang="en-US" sz="1300">
                <a:solidFill>
                  <a:schemeClr val="lt1"/>
                </a:solidFill>
                <a:latin typeface="IBM Plex Sans Medium"/>
                <a:ea typeface="IBM Plex Sans Medium"/>
                <a:cs typeface="IBM Plex Sans Medium"/>
                <a:sym typeface="IBM Plex Sans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Bir</a:t>
            </a:r>
            <a:r>
              <a:rPr lang="en-US" sz="1300">
                <a:solidFill>
                  <a:schemeClr val="lt1"/>
                </a:solidFill>
                <a:latin typeface="IBM Plex Sans Medium"/>
                <a:ea typeface="IBM Plex Sans Medium"/>
                <a:cs typeface="IBM Plex Sans Medium"/>
                <a:sym typeface="IBM Plex Sans Medium"/>
              </a:rPr>
              <a:t>d Pricing</a:t>
            </a:r>
            <a:endParaRPr sz="1300">
              <a:solidFill>
                <a:schemeClr val="lt1"/>
              </a:solidFill>
              <a:latin typeface="IBM Plex Sans Medium"/>
              <a:ea typeface="IBM Plex Sans Medium"/>
              <a:cs typeface="IBM Plex Sans Medium"/>
              <a:sym typeface="IBM Plex Sans Medium"/>
            </a:endParaRPr>
          </a:p>
        </p:txBody>
      </p:sp>
      <p:sp>
        <p:nvSpPr>
          <p:cNvPr id="1025" name="Google Shape;1025;g39bea683788_1_193"/>
          <p:cNvSpPr txBox="1"/>
          <p:nvPr/>
        </p:nvSpPr>
        <p:spPr>
          <a:xfrm>
            <a:off x="333" y="2983367"/>
            <a:ext cx="1115100" cy="676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Standard  Pricing</a:t>
            </a:r>
            <a:endParaRPr sz="1300">
              <a:solidFill>
                <a:schemeClr val="lt1"/>
              </a:solidFill>
              <a:latin typeface="IBM Plex Sans Medium"/>
              <a:ea typeface="IBM Plex Sans Medium"/>
              <a:cs typeface="IBM Plex Sans Medium"/>
              <a:sym typeface="IBM Plex Sans Medium"/>
            </a:endParaRPr>
          </a:p>
        </p:txBody>
      </p:sp>
      <p:sp>
        <p:nvSpPr>
          <p:cNvPr id="1026" name="Google Shape;1026;g39bea683788_1_193"/>
          <p:cNvSpPr txBox="1"/>
          <p:nvPr/>
        </p:nvSpPr>
        <p:spPr>
          <a:xfrm>
            <a:off x="333" y="4778100"/>
            <a:ext cx="1115100" cy="906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Exhibit &amp;    Meeting      Space</a:t>
            </a:r>
            <a:endParaRPr sz="1300">
              <a:solidFill>
                <a:schemeClr val="lt1"/>
              </a:solidFill>
              <a:latin typeface="IBM Plex Sans Medium"/>
              <a:ea typeface="IBM Plex Sans Medium"/>
              <a:cs typeface="IBM Plex Sans Medium"/>
              <a:sym typeface="IBM Plex Sans Medium"/>
            </a:endParaRPr>
          </a:p>
        </p:txBody>
      </p:sp>
      <p:sp>
        <p:nvSpPr>
          <p:cNvPr id="1027" name="Google Shape;1027;g39bea683788_1_193"/>
          <p:cNvSpPr/>
          <p:nvPr/>
        </p:nvSpPr>
        <p:spPr>
          <a:xfrm>
            <a:off x="1117600" y="1704267"/>
            <a:ext cx="11074500" cy="8916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28" name="Google Shape;1028;g39bea683788_1_193"/>
          <p:cNvSpPr/>
          <p:nvPr/>
        </p:nvSpPr>
        <p:spPr>
          <a:xfrm>
            <a:off x="1117694" y="4535233"/>
            <a:ext cx="11074500" cy="460800"/>
          </a:xfrm>
          <a:prstGeom prst="rect">
            <a:avLst/>
          </a:prstGeom>
          <a:solidFill>
            <a:srgbClr val="D9E9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29" name="Google Shape;1029;g39bea683788_1_193"/>
          <p:cNvSpPr/>
          <p:nvPr/>
        </p:nvSpPr>
        <p:spPr>
          <a:xfrm>
            <a:off x="1117694" y="4996067"/>
            <a:ext cx="11074500" cy="4608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0" name="Google Shape;1030;g39bea683788_1_193"/>
          <p:cNvSpPr/>
          <p:nvPr/>
        </p:nvSpPr>
        <p:spPr>
          <a:xfrm>
            <a:off x="1117694" y="5456933"/>
            <a:ext cx="11074500" cy="460800"/>
          </a:xfrm>
          <a:prstGeom prst="rect">
            <a:avLst/>
          </a:prstGeom>
          <a:solidFill>
            <a:srgbClr val="D9E9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1" name="Google Shape;1031;g39bea683788_1_193"/>
          <p:cNvSpPr/>
          <p:nvPr/>
        </p:nvSpPr>
        <p:spPr>
          <a:xfrm>
            <a:off x="1117694" y="5917767"/>
            <a:ext cx="11074500" cy="4608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1032" name="Google Shape;1032;g39bea683788_1_193"/>
          <p:cNvGrpSpPr/>
          <p:nvPr/>
        </p:nvGrpSpPr>
        <p:grpSpPr>
          <a:xfrm>
            <a:off x="3598951" y="1959466"/>
            <a:ext cx="1229986" cy="4291662"/>
            <a:chOff x="4431364" y="1465086"/>
            <a:chExt cx="922512" cy="3218827"/>
          </a:xfrm>
        </p:grpSpPr>
        <p:sp>
          <p:nvSpPr>
            <p:cNvPr id="1033" name="Google Shape;1033;g39bea683788_1_193"/>
            <p:cNvSpPr txBox="1"/>
            <p:nvPr/>
          </p:nvSpPr>
          <p:spPr>
            <a:xfrm>
              <a:off x="4431376" y="1465086"/>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$80K</a:t>
              </a:r>
              <a:endParaRPr sz="1300">
                <a:solidFill>
                  <a:schemeClr val="dk1"/>
                </a:solidFill>
                <a:latin typeface="IBM Plex Sans Medium"/>
                <a:ea typeface="IBM Plex Sans Medium"/>
                <a:cs typeface="IBM Plex Sans Medium"/>
                <a:sym typeface="IBM Plex Sans Medium"/>
              </a:endParaRPr>
            </a:p>
          </p:txBody>
        </p:sp>
        <p:sp>
          <p:nvSpPr>
            <p:cNvPr id="1034" name="Google Shape;1034;g39bea683788_1_193"/>
            <p:cNvSpPr txBox="1"/>
            <p:nvPr/>
          </p:nvSpPr>
          <p:spPr>
            <a:xfrm>
              <a:off x="4431376" y="2339798"/>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$85K</a:t>
              </a:r>
              <a:endParaRPr sz="1300">
                <a:solidFill>
                  <a:schemeClr val="dk1"/>
                </a:solidFill>
                <a:latin typeface="IBM Plex Sans Medium"/>
                <a:ea typeface="IBM Plex Sans Medium"/>
                <a:cs typeface="IBM Plex Sans Medium"/>
                <a:sym typeface="IBM Plex Sans Medium"/>
              </a:endParaRPr>
            </a:p>
          </p:txBody>
        </p:sp>
        <p:sp>
          <p:nvSpPr>
            <p:cNvPr id="1035" name="Google Shape;1035;g39bea683788_1_193"/>
            <p:cNvSpPr txBox="1"/>
            <p:nvPr/>
          </p:nvSpPr>
          <p:spPr>
            <a:xfrm>
              <a:off x="4431364" y="3066490"/>
              <a:ext cx="922500" cy="3231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endParaRPr sz="1200">
                <a:solidFill>
                  <a:schemeClr val="dk1"/>
                </a:solidFill>
                <a:latin typeface="IBM Plex Sans Medium"/>
                <a:ea typeface="IBM Plex Sans Medium"/>
                <a:cs typeface="IBM Plex Sans Medium"/>
                <a:sym typeface="IBM Plex Sans Medium"/>
              </a:endParaRPr>
            </a:p>
          </p:txBody>
        </p:sp>
        <p:pic>
          <p:nvPicPr>
            <p:cNvPr id="1036" name="Google Shape;1036;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19839" y="3501438"/>
              <a:ext cx="145550" cy="145550"/>
            </a:xfrm>
            <a:prstGeom prst="rect">
              <a:avLst/>
            </a:prstGeom>
            <a:noFill/>
            <a:ln>
              <a:noFill/>
            </a:ln>
          </p:spPr>
        </p:pic>
        <p:pic>
          <p:nvPicPr>
            <p:cNvPr id="1037" name="Google Shape;1037;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19839" y="3847076"/>
              <a:ext cx="145550" cy="145550"/>
            </a:xfrm>
            <a:prstGeom prst="rect">
              <a:avLst/>
            </a:prstGeom>
            <a:noFill/>
            <a:ln>
              <a:noFill/>
            </a:ln>
          </p:spPr>
        </p:pic>
        <p:pic>
          <p:nvPicPr>
            <p:cNvPr id="1038" name="Google Shape;1038;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19839" y="4192713"/>
              <a:ext cx="145550" cy="145550"/>
            </a:xfrm>
            <a:prstGeom prst="rect">
              <a:avLst/>
            </a:prstGeom>
            <a:noFill/>
            <a:ln>
              <a:noFill/>
            </a:ln>
          </p:spPr>
        </p:pic>
        <p:pic>
          <p:nvPicPr>
            <p:cNvPr id="1039" name="Google Shape;1039;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19839" y="4538363"/>
              <a:ext cx="145550" cy="145550"/>
            </a:xfrm>
            <a:prstGeom prst="rect">
              <a:avLst/>
            </a:prstGeom>
            <a:noFill/>
            <a:ln>
              <a:noFill/>
            </a:ln>
          </p:spPr>
        </p:pic>
      </p:grpSp>
      <p:grpSp>
        <p:nvGrpSpPr>
          <p:cNvPr id="1040" name="Google Shape;1040;g39bea683788_1_193"/>
          <p:cNvGrpSpPr/>
          <p:nvPr/>
        </p:nvGrpSpPr>
        <p:grpSpPr>
          <a:xfrm>
            <a:off x="5231353" y="1966636"/>
            <a:ext cx="1229986" cy="4303795"/>
            <a:chOff x="5258989" y="1465086"/>
            <a:chExt cx="922513" cy="3227927"/>
          </a:xfrm>
        </p:grpSpPr>
        <p:sp>
          <p:nvSpPr>
            <p:cNvPr id="1041" name="Google Shape;1041;g39bea683788_1_193"/>
            <p:cNvSpPr txBox="1"/>
            <p:nvPr/>
          </p:nvSpPr>
          <p:spPr>
            <a:xfrm>
              <a:off x="5258989" y="1465086"/>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$75K</a:t>
              </a:r>
              <a:endParaRPr sz="1300">
                <a:solidFill>
                  <a:schemeClr val="dk1"/>
                </a:solidFill>
                <a:latin typeface="IBM Plex Sans Medium"/>
                <a:ea typeface="IBM Plex Sans Medium"/>
                <a:cs typeface="IBM Plex Sans Medium"/>
                <a:sym typeface="IBM Plex Sans Medium"/>
              </a:endParaRPr>
            </a:p>
          </p:txBody>
        </p:sp>
        <p:sp>
          <p:nvSpPr>
            <p:cNvPr id="1042" name="Google Shape;1042;g39bea683788_1_193"/>
            <p:cNvSpPr txBox="1"/>
            <p:nvPr/>
          </p:nvSpPr>
          <p:spPr>
            <a:xfrm>
              <a:off x="5259001" y="2339798"/>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$80K</a:t>
              </a:r>
              <a:endParaRPr sz="1300">
                <a:solidFill>
                  <a:schemeClr val="dk1"/>
                </a:solidFill>
                <a:latin typeface="IBM Plex Sans Medium"/>
                <a:ea typeface="IBM Plex Sans Medium"/>
                <a:cs typeface="IBM Plex Sans Medium"/>
                <a:sym typeface="IBM Plex Sans Medium"/>
              </a:endParaRPr>
            </a:p>
          </p:txBody>
        </p:sp>
        <p:pic>
          <p:nvPicPr>
            <p:cNvPr id="1043" name="Google Shape;1043;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47464" y="3501426"/>
              <a:ext cx="145550" cy="145550"/>
            </a:xfrm>
            <a:prstGeom prst="rect">
              <a:avLst/>
            </a:prstGeom>
            <a:noFill/>
            <a:ln>
              <a:noFill/>
            </a:ln>
          </p:spPr>
        </p:pic>
        <p:pic>
          <p:nvPicPr>
            <p:cNvPr id="1044" name="Google Shape;1044;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47464" y="3847076"/>
              <a:ext cx="145550" cy="145550"/>
            </a:xfrm>
            <a:prstGeom prst="rect">
              <a:avLst/>
            </a:prstGeom>
            <a:noFill/>
            <a:ln>
              <a:noFill/>
            </a:ln>
          </p:spPr>
        </p:pic>
        <p:pic>
          <p:nvPicPr>
            <p:cNvPr id="1045" name="Google Shape;1045;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47464" y="4192713"/>
              <a:ext cx="145550" cy="145550"/>
            </a:xfrm>
            <a:prstGeom prst="rect">
              <a:avLst/>
            </a:prstGeom>
            <a:noFill/>
            <a:ln>
              <a:noFill/>
            </a:ln>
          </p:spPr>
        </p:pic>
        <p:pic>
          <p:nvPicPr>
            <p:cNvPr id="1046" name="Google Shape;1046;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47464" y="4547463"/>
              <a:ext cx="145550" cy="145550"/>
            </a:xfrm>
            <a:prstGeom prst="rect">
              <a:avLst/>
            </a:prstGeom>
            <a:noFill/>
            <a:ln>
              <a:noFill/>
            </a:ln>
          </p:spPr>
        </p:pic>
      </p:grpSp>
      <p:grpSp>
        <p:nvGrpSpPr>
          <p:cNvPr id="1047" name="Google Shape;1047;g39bea683788_1_193"/>
          <p:cNvGrpSpPr/>
          <p:nvPr/>
        </p:nvGrpSpPr>
        <p:grpSpPr>
          <a:xfrm>
            <a:off x="7040753" y="1960486"/>
            <a:ext cx="1229986" cy="3834774"/>
            <a:chOff x="6243214" y="1462111"/>
            <a:chExt cx="922512" cy="2876152"/>
          </a:xfrm>
        </p:grpSpPr>
        <p:sp>
          <p:nvSpPr>
            <p:cNvPr id="1048" name="Google Shape;1048;g39bea683788_1_193"/>
            <p:cNvSpPr txBox="1"/>
            <p:nvPr/>
          </p:nvSpPr>
          <p:spPr>
            <a:xfrm>
              <a:off x="6243214" y="1462111"/>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$65K</a:t>
              </a:r>
              <a:endParaRPr sz="1300">
                <a:solidFill>
                  <a:schemeClr val="dk1"/>
                </a:solidFill>
                <a:latin typeface="IBM Plex Sans Medium"/>
                <a:ea typeface="IBM Plex Sans Medium"/>
                <a:cs typeface="IBM Plex Sans Medium"/>
                <a:sym typeface="IBM Plex Sans Medium"/>
              </a:endParaRPr>
            </a:p>
          </p:txBody>
        </p:sp>
        <p:sp>
          <p:nvSpPr>
            <p:cNvPr id="1049" name="Google Shape;1049;g39bea683788_1_193"/>
            <p:cNvSpPr txBox="1"/>
            <p:nvPr/>
          </p:nvSpPr>
          <p:spPr>
            <a:xfrm>
              <a:off x="6243226" y="2345656"/>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$70K</a:t>
              </a:r>
              <a:endParaRPr sz="1300">
                <a:solidFill>
                  <a:schemeClr val="dk1"/>
                </a:solidFill>
                <a:latin typeface="IBM Plex Sans Medium"/>
                <a:ea typeface="IBM Plex Sans Medium"/>
                <a:cs typeface="IBM Plex Sans Medium"/>
                <a:sym typeface="IBM Plex Sans Medium"/>
              </a:endParaRPr>
            </a:p>
          </p:txBody>
        </p:sp>
        <p:sp>
          <p:nvSpPr>
            <p:cNvPr id="1050" name="Google Shape;1050;g39bea683788_1_193"/>
            <p:cNvSpPr txBox="1"/>
            <p:nvPr/>
          </p:nvSpPr>
          <p:spPr>
            <a:xfrm>
              <a:off x="6243214" y="3066854"/>
              <a:ext cx="922500" cy="3231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endParaRPr sz="1200">
                <a:solidFill>
                  <a:schemeClr val="dk1"/>
                </a:solidFill>
                <a:latin typeface="IBM Plex Sans Medium"/>
                <a:ea typeface="IBM Plex Sans Medium"/>
                <a:cs typeface="IBM Plex Sans Medium"/>
                <a:sym typeface="IBM Plex Sans Medium"/>
              </a:endParaRPr>
            </a:p>
          </p:txBody>
        </p:sp>
        <p:pic>
          <p:nvPicPr>
            <p:cNvPr id="1051" name="Google Shape;1051;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631689" y="3501426"/>
              <a:ext cx="145550" cy="145550"/>
            </a:xfrm>
            <a:prstGeom prst="rect">
              <a:avLst/>
            </a:prstGeom>
            <a:noFill/>
            <a:ln>
              <a:noFill/>
            </a:ln>
          </p:spPr>
        </p:pic>
        <p:pic>
          <p:nvPicPr>
            <p:cNvPr id="1052" name="Google Shape;1052;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631689" y="3847076"/>
              <a:ext cx="145550" cy="145550"/>
            </a:xfrm>
            <a:prstGeom prst="rect">
              <a:avLst/>
            </a:prstGeom>
            <a:noFill/>
            <a:ln>
              <a:noFill/>
            </a:ln>
          </p:spPr>
        </p:pic>
        <p:pic>
          <p:nvPicPr>
            <p:cNvPr id="1053" name="Google Shape;1053;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631689" y="4192713"/>
              <a:ext cx="145550" cy="145550"/>
            </a:xfrm>
            <a:prstGeom prst="rect">
              <a:avLst/>
            </a:prstGeom>
            <a:noFill/>
            <a:ln>
              <a:noFill/>
            </a:ln>
          </p:spPr>
        </p:pic>
      </p:grpSp>
      <p:grpSp>
        <p:nvGrpSpPr>
          <p:cNvPr id="1054" name="Google Shape;1054;g39bea683788_1_193"/>
          <p:cNvGrpSpPr/>
          <p:nvPr/>
        </p:nvGrpSpPr>
        <p:grpSpPr>
          <a:xfrm>
            <a:off x="8677843" y="1965672"/>
            <a:ext cx="1262944" cy="3373935"/>
            <a:chOff x="7056464" y="1462111"/>
            <a:chExt cx="947231" cy="2530515"/>
          </a:xfrm>
        </p:grpSpPr>
        <p:sp>
          <p:nvSpPr>
            <p:cNvPr id="1055" name="Google Shape;1055;g39bea683788_1_193"/>
            <p:cNvSpPr txBox="1"/>
            <p:nvPr/>
          </p:nvSpPr>
          <p:spPr>
            <a:xfrm>
              <a:off x="7066064" y="1462111"/>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 $50K</a:t>
              </a:r>
              <a:endParaRPr sz="1300">
                <a:solidFill>
                  <a:schemeClr val="dk1"/>
                </a:solidFill>
                <a:latin typeface="IBM Plex Sans Medium"/>
                <a:ea typeface="IBM Plex Sans Medium"/>
                <a:cs typeface="IBM Plex Sans Medium"/>
                <a:sym typeface="IBM Plex Sans Medium"/>
              </a:endParaRPr>
            </a:p>
          </p:txBody>
        </p:sp>
        <p:sp>
          <p:nvSpPr>
            <p:cNvPr id="1056" name="Google Shape;1056;g39bea683788_1_193"/>
            <p:cNvSpPr txBox="1"/>
            <p:nvPr/>
          </p:nvSpPr>
          <p:spPr>
            <a:xfrm>
              <a:off x="7081195" y="2347828"/>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$55K</a:t>
              </a:r>
              <a:endParaRPr sz="1300">
                <a:solidFill>
                  <a:schemeClr val="dk1"/>
                </a:solidFill>
                <a:latin typeface="IBM Plex Sans Medium"/>
                <a:ea typeface="IBM Plex Sans Medium"/>
                <a:cs typeface="IBM Plex Sans Medium"/>
                <a:sym typeface="IBM Plex Sans Medium"/>
              </a:endParaRPr>
            </a:p>
          </p:txBody>
        </p:sp>
        <p:sp>
          <p:nvSpPr>
            <p:cNvPr id="1057" name="Google Shape;1057;g39bea683788_1_193"/>
            <p:cNvSpPr txBox="1"/>
            <p:nvPr/>
          </p:nvSpPr>
          <p:spPr>
            <a:xfrm>
              <a:off x="7056464" y="3066842"/>
              <a:ext cx="922500" cy="3231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endParaRPr sz="1200">
                <a:solidFill>
                  <a:schemeClr val="dk1"/>
                </a:solidFill>
                <a:latin typeface="IBM Plex Sans Medium"/>
                <a:ea typeface="IBM Plex Sans Medium"/>
                <a:cs typeface="IBM Plex Sans Medium"/>
                <a:sym typeface="IBM Plex Sans Medium"/>
              </a:endParaRPr>
            </a:p>
          </p:txBody>
        </p:sp>
        <p:pic>
          <p:nvPicPr>
            <p:cNvPr id="1058" name="Google Shape;1058;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44939" y="3847076"/>
              <a:ext cx="145550" cy="145550"/>
            </a:xfrm>
            <a:prstGeom prst="rect">
              <a:avLst/>
            </a:prstGeom>
            <a:noFill/>
            <a:ln>
              <a:noFill/>
            </a:ln>
          </p:spPr>
        </p:pic>
      </p:grpSp>
      <p:grpSp>
        <p:nvGrpSpPr>
          <p:cNvPr id="1059" name="Google Shape;1059;g39bea683788_1_193"/>
          <p:cNvGrpSpPr/>
          <p:nvPr/>
        </p:nvGrpSpPr>
        <p:grpSpPr>
          <a:xfrm>
            <a:off x="10182802" y="1827956"/>
            <a:ext cx="1229986" cy="2697346"/>
            <a:chOff x="7791839" y="1369044"/>
            <a:chExt cx="922513" cy="2023060"/>
          </a:xfrm>
        </p:grpSpPr>
        <p:sp>
          <p:nvSpPr>
            <p:cNvPr id="1060" name="Google Shape;1060;g39bea683788_1_193"/>
            <p:cNvSpPr txBox="1"/>
            <p:nvPr/>
          </p:nvSpPr>
          <p:spPr>
            <a:xfrm>
              <a:off x="7791851" y="1369044"/>
              <a:ext cx="922500" cy="5073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No Early Bird Pricing</a:t>
              </a:r>
              <a:endParaRPr sz="1300">
                <a:solidFill>
                  <a:schemeClr val="dk1"/>
                </a:solidFill>
                <a:latin typeface="IBM Plex Sans Medium"/>
                <a:ea typeface="IBM Plex Sans Medium"/>
                <a:cs typeface="IBM Plex Sans Medium"/>
                <a:sym typeface="IBM Plex Sans Medium"/>
              </a:endParaRPr>
            </a:p>
          </p:txBody>
        </p:sp>
        <p:sp>
          <p:nvSpPr>
            <p:cNvPr id="1061" name="Google Shape;1061;g39bea683788_1_193"/>
            <p:cNvSpPr txBox="1"/>
            <p:nvPr/>
          </p:nvSpPr>
          <p:spPr>
            <a:xfrm>
              <a:off x="7791839" y="2339786"/>
              <a:ext cx="922500" cy="334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dk1"/>
                  </a:solidFill>
                  <a:latin typeface="IBM Plex Sans Medium"/>
                  <a:ea typeface="IBM Plex Sans Medium"/>
                  <a:cs typeface="IBM Plex Sans Medium"/>
                  <a:sym typeface="IBM Plex Sans Medium"/>
                </a:rPr>
                <a:t>$25K</a:t>
              </a:r>
              <a:endParaRPr sz="1300">
                <a:solidFill>
                  <a:schemeClr val="dk1"/>
                </a:solidFill>
                <a:latin typeface="IBM Plex Sans Medium"/>
                <a:ea typeface="IBM Plex Sans Medium"/>
                <a:cs typeface="IBM Plex Sans Medium"/>
                <a:sym typeface="IBM Plex Sans Medium"/>
              </a:endParaRPr>
            </a:p>
          </p:txBody>
        </p:sp>
        <p:sp>
          <p:nvSpPr>
            <p:cNvPr id="1062" name="Google Shape;1062;g39bea683788_1_193"/>
            <p:cNvSpPr txBox="1"/>
            <p:nvPr/>
          </p:nvSpPr>
          <p:spPr>
            <a:xfrm>
              <a:off x="7791839" y="3069004"/>
              <a:ext cx="922500" cy="3231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endParaRPr sz="1200">
                <a:solidFill>
                  <a:schemeClr val="dk1"/>
                </a:solidFill>
                <a:latin typeface="IBM Plex Sans Medium"/>
                <a:ea typeface="IBM Plex Sans Medium"/>
                <a:cs typeface="IBM Plex Sans Medium"/>
                <a:sym typeface="IBM Plex Sans Medium"/>
              </a:endParaRPr>
            </a:p>
          </p:txBody>
        </p:sp>
      </p:grpSp>
      <p:sp>
        <p:nvSpPr>
          <p:cNvPr id="1063" name="Google Shape;1063;g39bea683788_1_193"/>
          <p:cNvSpPr txBox="1"/>
          <p:nvPr/>
        </p:nvSpPr>
        <p:spPr>
          <a:xfrm>
            <a:off x="3531132"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Title</a:t>
            </a:r>
            <a:endParaRPr sz="1300">
              <a:solidFill>
                <a:schemeClr val="lt1"/>
              </a:solidFill>
              <a:latin typeface="IBM Plex Sans Medium"/>
              <a:ea typeface="IBM Plex Sans Medium"/>
              <a:cs typeface="IBM Plex Sans Medium"/>
              <a:sym typeface="IBM Plex Sans Medium"/>
            </a:endParaRPr>
          </a:p>
        </p:txBody>
      </p:sp>
      <p:sp>
        <p:nvSpPr>
          <p:cNvPr id="1064" name="Google Shape;1064;g39bea683788_1_193"/>
          <p:cNvSpPr txBox="1"/>
          <p:nvPr/>
        </p:nvSpPr>
        <p:spPr>
          <a:xfrm>
            <a:off x="5183727"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Diamond</a:t>
            </a:r>
            <a:endParaRPr sz="1300">
              <a:solidFill>
                <a:schemeClr val="lt1"/>
              </a:solidFill>
              <a:latin typeface="IBM Plex Sans Medium"/>
              <a:ea typeface="IBM Plex Sans Medium"/>
              <a:cs typeface="IBM Plex Sans Medium"/>
              <a:sym typeface="IBM Plex Sans Medium"/>
            </a:endParaRPr>
          </a:p>
        </p:txBody>
      </p:sp>
      <p:sp>
        <p:nvSpPr>
          <p:cNvPr id="1065" name="Google Shape;1065;g39bea683788_1_193"/>
          <p:cNvSpPr txBox="1"/>
          <p:nvPr/>
        </p:nvSpPr>
        <p:spPr>
          <a:xfrm>
            <a:off x="6993178"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Platinum</a:t>
            </a:r>
            <a:endParaRPr sz="1300">
              <a:solidFill>
                <a:schemeClr val="lt1"/>
              </a:solidFill>
              <a:latin typeface="IBM Plex Sans Medium"/>
              <a:ea typeface="IBM Plex Sans Medium"/>
              <a:cs typeface="IBM Plex Sans Medium"/>
              <a:sym typeface="IBM Plex Sans Medium"/>
            </a:endParaRPr>
          </a:p>
        </p:txBody>
      </p:sp>
      <p:sp>
        <p:nvSpPr>
          <p:cNvPr id="1066" name="Google Shape;1066;g39bea683788_1_193"/>
          <p:cNvSpPr txBox="1"/>
          <p:nvPr/>
        </p:nvSpPr>
        <p:spPr>
          <a:xfrm>
            <a:off x="8646766"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Gold</a:t>
            </a:r>
            <a:endParaRPr sz="1300">
              <a:solidFill>
                <a:schemeClr val="lt1"/>
              </a:solidFill>
              <a:latin typeface="IBM Plex Sans Medium"/>
              <a:ea typeface="IBM Plex Sans Medium"/>
              <a:cs typeface="IBM Plex Sans Medium"/>
              <a:sym typeface="IBM Plex Sans Medium"/>
            </a:endParaRPr>
          </a:p>
        </p:txBody>
      </p:sp>
      <p:sp>
        <p:nvSpPr>
          <p:cNvPr id="1067" name="Google Shape;1067;g39bea683788_1_193"/>
          <p:cNvSpPr txBox="1"/>
          <p:nvPr/>
        </p:nvSpPr>
        <p:spPr>
          <a:xfrm>
            <a:off x="10135288"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Silver</a:t>
            </a:r>
            <a:endParaRPr sz="1300">
              <a:solidFill>
                <a:schemeClr val="lt1"/>
              </a:solidFill>
              <a:latin typeface="IBM Plex Sans Medium"/>
              <a:ea typeface="IBM Plex Sans Medium"/>
              <a:cs typeface="IBM Plex Sans Medium"/>
              <a:sym typeface="IBM Plex Sans Medium"/>
            </a:endParaRPr>
          </a:p>
        </p:txBody>
      </p:sp>
      <p:sp>
        <p:nvSpPr>
          <p:cNvPr id="1068" name="Google Shape;1068;g39bea683788_1_193"/>
          <p:cNvSpPr txBox="1"/>
          <p:nvPr/>
        </p:nvSpPr>
        <p:spPr>
          <a:xfrm>
            <a:off x="1115533" y="4027134"/>
            <a:ext cx="28200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Sponsor Showca</a:t>
            </a:r>
            <a:r>
              <a:rPr lang="en-US" sz="1000">
                <a:solidFill>
                  <a:schemeClr val="dk1"/>
                </a:solidFill>
                <a:latin typeface="IBM Plex Sans Medium"/>
                <a:ea typeface="IBM Plex Sans Medium"/>
                <a:cs typeface="IBM Plex Sans Medium"/>
                <a:sym typeface="IBM Plex Sans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se Participatio</a:t>
            </a:r>
            <a:r>
              <a:rPr lang="en-US" sz="1000">
                <a:solidFill>
                  <a:schemeClr val="dk1"/>
                </a:solidFill>
                <a:latin typeface="IBM Plex Sans Medium"/>
                <a:ea typeface="IBM Plex Sans Medium"/>
                <a:cs typeface="IBM Plex Sans Medium"/>
                <a:sym typeface="IBM Plex Sans Medium"/>
              </a:rPr>
              <a:t>n                             (Tabletop exhibit)</a:t>
            </a:r>
            <a:endParaRPr sz="1000">
              <a:solidFill>
                <a:schemeClr val="dk1"/>
              </a:solidFill>
              <a:latin typeface="IBM Plex Sans Medium"/>
              <a:ea typeface="IBM Plex Sans Medium"/>
              <a:cs typeface="IBM Plex Sans Medium"/>
              <a:sym typeface="IBM Plex Sans Medium"/>
            </a:endParaRPr>
          </a:p>
        </p:txBody>
      </p:sp>
      <p:sp>
        <p:nvSpPr>
          <p:cNvPr id="1069" name="Google Shape;1069;g39bea683788_1_193"/>
          <p:cNvSpPr txBox="1"/>
          <p:nvPr/>
        </p:nvSpPr>
        <p:spPr>
          <a:xfrm>
            <a:off x="1115533" y="4586033"/>
            <a:ext cx="28200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Sponsor Showcase Premier Location</a:t>
            </a:r>
            <a:endParaRPr sz="1000">
              <a:solidFill>
                <a:schemeClr val="dk1"/>
              </a:solidFill>
              <a:latin typeface="IBM Plex Sans Medium"/>
              <a:ea typeface="IBM Plex Sans Medium"/>
              <a:cs typeface="IBM Plex Sans Medium"/>
              <a:sym typeface="IBM Plex Sans Medium"/>
            </a:endParaRPr>
          </a:p>
        </p:txBody>
      </p:sp>
      <p:sp>
        <p:nvSpPr>
          <p:cNvPr id="1070" name="Google Shape;1070;g39bea683788_1_193"/>
          <p:cNvSpPr txBox="1"/>
          <p:nvPr/>
        </p:nvSpPr>
        <p:spPr>
          <a:xfrm>
            <a:off x="1115533" y="5031661"/>
            <a:ext cx="29277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Sponsor Lounge – Meeting &amp; Networking </a:t>
            </a:r>
            <a:endParaRPr sz="1000">
              <a:solidFill>
                <a:schemeClr val="dk1"/>
              </a:solidFill>
              <a:latin typeface="IBM Plex Sans Medium"/>
              <a:ea typeface="IBM Plex Sans Medium"/>
              <a:cs typeface="IBM Plex Sans Medium"/>
              <a:sym typeface="IBM Plex Sans Medium"/>
            </a:endParaRPr>
          </a:p>
        </p:txBody>
      </p:sp>
      <p:sp>
        <p:nvSpPr>
          <p:cNvPr id="1071" name="Google Shape;1071;g39bea683788_1_193"/>
          <p:cNvSpPr txBox="1"/>
          <p:nvPr/>
        </p:nvSpPr>
        <p:spPr>
          <a:xfrm>
            <a:off x="1115533" y="5507733"/>
            <a:ext cx="26784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Executive Meeting</a:t>
            </a:r>
            <a:endParaRPr sz="1000">
              <a:solidFill>
                <a:schemeClr val="dk1"/>
              </a:solidFill>
              <a:latin typeface="IBM Plex Sans Medium"/>
              <a:ea typeface="IBM Plex Sans Medium"/>
              <a:cs typeface="IBM Plex Sans Medium"/>
              <a:sym typeface="IBM Plex Sans Medium"/>
            </a:endParaRPr>
          </a:p>
        </p:txBody>
      </p:sp>
      <p:sp>
        <p:nvSpPr>
          <p:cNvPr id="1072" name="Google Shape;1072;g39bea683788_1_193"/>
          <p:cNvSpPr txBox="1"/>
          <p:nvPr/>
        </p:nvSpPr>
        <p:spPr>
          <a:xfrm>
            <a:off x="1115533" y="5980733"/>
            <a:ext cx="26784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Engineering Breakout Session</a:t>
            </a:r>
            <a:endParaRPr sz="1000">
              <a:solidFill>
                <a:schemeClr val="dk1"/>
              </a:solidFill>
              <a:latin typeface="IBM Plex Sans Medium"/>
              <a:ea typeface="IBM Plex Sans Medium"/>
              <a:cs typeface="IBM Plex Sans Medium"/>
              <a:sym typeface="IBM Plex Sans Medium"/>
            </a:endParaRPr>
          </a:p>
        </p:txBody>
      </p:sp>
      <p:sp>
        <p:nvSpPr>
          <p:cNvPr id="1073" name="Google Shape;1073;g39bea683788_1_193"/>
          <p:cNvSpPr txBox="1"/>
          <p:nvPr/>
        </p:nvSpPr>
        <p:spPr>
          <a:xfrm>
            <a:off x="3481100"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074" name="Google Shape;1074;g39bea683788_1_193"/>
          <p:cNvSpPr txBox="1"/>
          <p:nvPr/>
        </p:nvSpPr>
        <p:spPr>
          <a:xfrm>
            <a:off x="5113533"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075" name="Google Shape;1075;g39bea683788_1_193"/>
          <p:cNvSpPr txBox="1"/>
          <p:nvPr/>
        </p:nvSpPr>
        <p:spPr>
          <a:xfrm>
            <a:off x="6952533"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076" name="Google Shape;1076;g39bea683788_1_193"/>
          <p:cNvSpPr txBox="1"/>
          <p:nvPr/>
        </p:nvSpPr>
        <p:spPr>
          <a:xfrm>
            <a:off x="8576567"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Limited Inventory</a:t>
            </a:r>
            <a:endParaRPr sz="900">
              <a:solidFill>
                <a:schemeClr val="lt1"/>
              </a:solidFill>
              <a:latin typeface="IBM Plex Sans"/>
              <a:ea typeface="IBM Plex Sans"/>
              <a:cs typeface="IBM Plex Sans"/>
              <a:sym typeface="IBM Plex Sans"/>
            </a:endParaRPr>
          </a:p>
        </p:txBody>
      </p:sp>
      <p:sp>
        <p:nvSpPr>
          <p:cNvPr id="1077" name="Google Shape;1077;g39bea683788_1_193"/>
          <p:cNvSpPr txBox="1"/>
          <p:nvPr/>
        </p:nvSpPr>
        <p:spPr>
          <a:xfrm>
            <a:off x="10065067"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Limited Inventory</a:t>
            </a:r>
            <a:endParaRPr sz="900">
              <a:solidFill>
                <a:schemeClr val="lt1"/>
              </a:solidFill>
              <a:latin typeface="IBM Plex Sans"/>
              <a:ea typeface="IBM Plex Sans"/>
              <a:cs typeface="IBM Plex Sans"/>
              <a:sym typeface="IBM Plex Sans"/>
            </a:endParaRPr>
          </a:p>
        </p:txBody>
      </p:sp>
      <p:sp>
        <p:nvSpPr>
          <p:cNvPr id="1078" name="Google Shape;1078;g39bea683788_1_193"/>
          <p:cNvSpPr txBox="1"/>
          <p:nvPr/>
        </p:nvSpPr>
        <p:spPr>
          <a:xfrm>
            <a:off x="1115533" y="1861867"/>
            <a:ext cx="2618100" cy="61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100">
                <a:solidFill>
                  <a:schemeClr val="dk1"/>
                </a:solidFill>
                <a:latin typeface="IBM Plex Sans"/>
                <a:ea typeface="IBM Plex Sans"/>
                <a:cs typeface="IBM Plex Sans"/>
                <a:sym typeface="IBM Plex Sans"/>
              </a:rPr>
              <a:t>Contract Deadline</a:t>
            </a:r>
            <a:endParaRPr sz="1100">
              <a:solidFill>
                <a:schemeClr val="dk1"/>
              </a:solidFill>
              <a:latin typeface="IBM Plex Sans"/>
              <a:ea typeface="IBM Plex Sans"/>
              <a:cs typeface="IBM Plex Sans"/>
              <a:sym typeface="IBM Plex Sans"/>
            </a:endParaRPr>
          </a:p>
          <a:p>
            <a:pPr marL="0" lvl="0" indent="0" algn="l" rtl="0">
              <a:lnSpc>
                <a:spcPct val="115000"/>
              </a:lnSpc>
              <a:spcBef>
                <a:spcPts val="0"/>
              </a:spcBef>
              <a:spcAft>
                <a:spcPts val="0"/>
              </a:spcAft>
              <a:buNone/>
            </a:pPr>
            <a:r>
              <a:rPr lang="en-US" sz="1100">
                <a:solidFill>
                  <a:schemeClr val="dk1"/>
                </a:solidFill>
                <a:latin typeface="IBM Plex Sans"/>
                <a:ea typeface="IBM Plex Sans"/>
                <a:cs typeface="IBM Plex Sans"/>
                <a:sym typeface="IBM Plex Sans"/>
              </a:rPr>
              <a:t>October 31, 2025</a:t>
            </a:r>
            <a:endParaRPr sz="1100">
              <a:solidFill>
                <a:schemeClr val="dk1"/>
              </a:solidFill>
              <a:latin typeface="IBM Plex Sans"/>
              <a:ea typeface="IBM Plex Sans"/>
              <a:cs typeface="IBM Plex Sans"/>
              <a:sym typeface="IBM Plex Sans"/>
            </a:endParaRPr>
          </a:p>
        </p:txBody>
      </p:sp>
      <p:sp>
        <p:nvSpPr>
          <p:cNvPr id="1079" name="Google Shape;1079;g39bea683788_1_193"/>
          <p:cNvSpPr txBox="1"/>
          <p:nvPr/>
        </p:nvSpPr>
        <p:spPr>
          <a:xfrm>
            <a:off x="3148922"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080" name="Google Shape;1080;g39bea683788_1_193"/>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8</a:t>
            </a:fld>
            <a:endParaRPr sz="1200">
              <a:solidFill>
                <a:schemeClr val="dk1"/>
              </a:solidFill>
              <a:latin typeface="IBM Plex Sans"/>
              <a:ea typeface="IBM Plex Sans"/>
              <a:cs typeface="IBM Plex Sans"/>
              <a:sym typeface="IBM Plex Sans"/>
            </a:endParaRPr>
          </a:p>
        </p:txBody>
      </p:sp>
      <p:pic>
        <p:nvPicPr>
          <p:cNvPr id="1081" name="Google Shape;1081;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96899" y="4218684"/>
            <a:ext cx="194067" cy="194067"/>
          </a:xfrm>
          <a:prstGeom prst="rect">
            <a:avLst/>
          </a:prstGeom>
          <a:noFill/>
          <a:ln>
            <a:noFill/>
          </a:ln>
        </p:spPr>
      </p:pic>
      <p:pic>
        <p:nvPicPr>
          <p:cNvPr id="1082" name="Google Shape;1082;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57082" y="4218684"/>
            <a:ext cx="194067" cy="194067"/>
          </a:xfrm>
          <a:prstGeom prst="rect">
            <a:avLst/>
          </a:prstGeom>
          <a:noFill/>
          <a:ln>
            <a:noFill/>
          </a:ln>
        </p:spPr>
      </p:pic>
      <p:pic>
        <p:nvPicPr>
          <p:cNvPr id="1083" name="Google Shape;1083;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58932" y="4218684"/>
            <a:ext cx="194067" cy="194067"/>
          </a:xfrm>
          <a:prstGeom prst="rect">
            <a:avLst/>
          </a:prstGeom>
          <a:noFill/>
          <a:ln>
            <a:noFill/>
          </a:ln>
        </p:spPr>
      </p:pic>
      <p:pic>
        <p:nvPicPr>
          <p:cNvPr id="1084" name="Google Shape;1084;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12532" y="4218684"/>
            <a:ext cx="194067" cy="194067"/>
          </a:xfrm>
          <a:prstGeom prst="rect">
            <a:avLst/>
          </a:prstGeom>
          <a:noFill/>
          <a:ln>
            <a:noFill/>
          </a:ln>
        </p:spPr>
      </p:pic>
      <p:pic>
        <p:nvPicPr>
          <p:cNvPr id="1085" name="Google Shape;1085;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01032" y="4218684"/>
            <a:ext cx="194067" cy="194067"/>
          </a:xfrm>
          <a:prstGeom prst="rect">
            <a:avLst/>
          </a:prstGeom>
          <a:noFill/>
          <a:ln>
            <a:noFill/>
          </a:ln>
        </p:spPr>
      </p:pic>
      <p:sp>
        <p:nvSpPr>
          <p:cNvPr id="1086" name="Google Shape;1086;g39bea683788_1_193"/>
          <p:cNvSpPr txBox="1"/>
          <p:nvPr/>
        </p:nvSpPr>
        <p:spPr>
          <a:xfrm>
            <a:off x="1115533" y="3085300"/>
            <a:ext cx="2618100" cy="5850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en-US" sz="1100">
                <a:solidFill>
                  <a:schemeClr val="dk1"/>
                </a:solidFill>
                <a:latin typeface="IBM Plex Sans"/>
                <a:ea typeface="IBM Plex Sans"/>
                <a:cs typeface="IBM Plex Sans"/>
                <a:sym typeface="IBM Plex Sans"/>
              </a:rPr>
              <a:t>Contract Deadline</a:t>
            </a:r>
            <a:endParaRPr sz="11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None/>
            </a:pPr>
            <a:r>
              <a:rPr lang="en-US" sz="1100">
                <a:solidFill>
                  <a:schemeClr val="dk1"/>
                </a:solidFill>
                <a:latin typeface="IBM Plex Sans"/>
                <a:ea typeface="IBM Plex Sans"/>
                <a:cs typeface="IBM Plex Sans"/>
                <a:sym typeface="IBM Plex Sans"/>
              </a:rPr>
              <a:t>January 2, 2026</a:t>
            </a:r>
            <a:endParaRPr sz="1100">
              <a:solidFill>
                <a:schemeClr val="dk1"/>
              </a:solidFill>
              <a:latin typeface="IBM Plex Sans"/>
              <a:ea typeface="IBM Plex Sans"/>
              <a:cs typeface="IBM Plex Sans"/>
              <a:sym typeface="IBM Plex Sans"/>
            </a:endParaRPr>
          </a:p>
        </p:txBody>
      </p:sp>
      <p:pic>
        <p:nvPicPr>
          <p:cNvPr id="1087" name="Google Shape;1087;g39bea683788_1_19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01120" y="5129447"/>
            <a:ext cx="194061" cy="1940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g39bea683788_1_263"/>
          <p:cNvSpPr txBox="1"/>
          <p:nvPr/>
        </p:nvSpPr>
        <p:spPr>
          <a:xfrm>
            <a:off x="5396733" y="202143"/>
            <a:ext cx="6624300" cy="53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900">
                <a:solidFill>
                  <a:schemeClr val="lt1"/>
                </a:solidFill>
                <a:latin typeface="IBM Plex Sans Medium"/>
                <a:ea typeface="IBM Plex Sans Medium"/>
                <a:cs typeface="IBM Plex Sans Medium"/>
                <a:sym typeface="IBM Plex Sans Medium"/>
              </a:rPr>
              <a:t>Sponsorship Packages for GuidePoint Security CKO 2026</a:t>
            </a:r>
            <a:endParaRPr sz="1900">
              <a:solidFill>
                <a:schemeClr val="lt1"/>
              </a:solidFill>
              <a:latin typeface="IBM Plex Sans Medium"/>
              <a:ea typeface="IBM Plex Sans Medium"/>
              <a:cs typeface="IBM Plex Sans Medium"/>
              <a:sym typeface="IBM Plex Sans Medium"/>
            </a:endParaRPr>
          </a:p>
        </p:txBody>
      </p:sp>
      <p:pic>
        <p:nvPicPr>
          <p:cNvPr id="1093" name="Google Shape;1093;g39bea683788_1_2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681833"/>
            <a:ext cx="3030167" cy="5176166"/>
          </a:xfrm>
          <a:prstGeom prst="rect">
            <a:avLst/>
          </a:prstGeom>
          <a:noFill/>
          <a:ln>
            <a:noFill/>
          </a:ln>
        </p:spPr>
      </p:pic>
      <p:sp>
        <p:nvSpPr>
          <p:cNvPr id="1094" name="Google Shape;1094;g39bea683788_1_263"/>
          <p:cNvSpPr txBox="1"/>
          <p:nvPr/>
        </p:nvSpPr>
        <p:spPr>
          <a:xfrm>
            <a:off x="333" y="1825033"/>
            <a:ext cx="1115100" cy="676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Attend/ Network</a:t>
            </a:r>
            <a:endParaRPr sz="1300">
              <a:solidFill>
                <a:schemeClr val="lt1"/>
              </a:solidFill>
              <a:latin typeface="IBM Plex Sans Medium"/>
              <a:ea typeface="IBM Plex Sans Medium"/>
              <a:cs typeface="IBM Plex Sans Medium"/>
              <a:sym typeface="IBM Plex Sans Medium"/>
            </a:endParaRPr>
          </a:p>
        </p:txBody>
      </p:sp>
      <p:sp>
        <p:nvSpPr>
          <p:cNvPr id="1095" name="Google Shape;1095;g39bea683788_1_263"/>
          <p:cNvSpPr/>
          <p:nvPr/>
        </p:nvSpPr>
        <p:spPr>
          <a:xfrm>
            <a:off x="1117100" y="1704267"/>
            <a:ext cx="11074500" cy="4560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6" name="Google Shape;1096;g39bea683788_1_263"/>
          <p:cNvSpPr/>
          <p:nvPr/>
        </p:nvSpPr>
        <p:spPr>
          <a:xfrm>
            <a:off x="1117100" y="2160196"/>
            <a:ext cx="11074500" cy="4560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7" name="Google Shape;1097;g39bea683788_1_263"/>
          <p:cNvSpPr/>
          <p:nvPr/>
        </p:nvSpPr>
        <p:spPr>
          <a:xfrm>
            <a:off x="1117100" y="2616124"/>
            <a:ext cx="11074500" cy="4560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8" name="Google Shape;1098;g39bea683788_1_263"/>
          <p:cNvSpPr/>
          <p:nvPr/>
        </p:nvSpPr>
        <p:spPr>
          <a:xfrm>
            <a:off x="1117100" y="3072053"/>
            <a:ext cx="11074500" cy="4560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9" name="Google Shape;1099;g39bea683788_1_263"/>
          <p:cNvSpPr/>
          <p:nvPr/>
        </p:nvSpPr>
        <p:spPr>
          <a:xfrm>
            <a:off x="1117100" y="3525045"/>
            <a:ext cx="11074500" cy="4629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00" name="Google Shape;1100;g39bea683788_1_263"/>
          <p:cNvSpPr/>
          <p:nvPr/>
        </p:nvSpPr>
        <p:spPr>
          <a:xfrm>
            <a:off x="1117100" y="3987877"/>
            <a:ext cx="11074500" cy="4560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01" name="Google Shape;1101;g39bea683788_1_263"/>
          <p:cNvSpPr/>
          <p:nvPr/>
        </p:nvSpPr>
        <p:spPr>
          <a:xfrm>
            <a:off x="1117067" y="4443805"/>
            <a:ext cx="11074500" cy="4560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02" name="Google Shape;1102;g39bea683788_1_263"/>
          <p:cNvSpPr/>
          <p:nvPr/>
        </p:nvSpPr>
        <p:spPr>
          <a:xfrm>
            <a:off x="1117100" y="4899734"/>
            <a:ext cx="11074500" cy="456000"/>
          </a:xfrm>
          <a:prstGeom prst="rect">
            <a:avLst/>
          </a:prstGeom>
          <a:solidFill>
            <a:srgbClr val="EEF5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03" name="Google Shape;1103;g39bea683788_1_263"/>
          <p:cNvSpPr/>
          <p:nvPr/>
        </p:nvSpPr>
        <p:spPr>
          <a:xfrm>
            <a:off x="1117100" y="5355663"/>
            <a:ext cx="11074500" cy="456000"/>
          </a:xfrm>
          <a:prstGeom prst="rect">
            <a:avLst/>
          </a:prstGeom>
          <a:solidFill>
            <a:srgbClr val="E0ED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04" name="Google Shape;1104;g39bea683788_1_263"/>
          <p:cNvSpPr txBox="1"/>
          <p:nvPr/>
        </p:nvSpPr>
        <p:spPr>
          <a:xfrm>
            <a:off x="1115533" y="1730672"/>
            <a:ext cx="19149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CKO Attendance Passes</a:t>
            </a:r>
            <a:endParaRPr sz="1000">
              <a:solidFill>
                <a:schemeClr val="dk1"/>
              </a:solidFill>
              <a:latin typeface="IBM Plex Sans Medium"/>
              <a:ea typeface="IBM Plex Sans Medium"/>
              <a:cs typeface="IBM Plex Sans Medium"/>
              <a:sym typeface="IBM Plex Sans Medium"/>
            </a:endParaRPr>
          </a:p>
        </p:txBody>
      </p:sp>
      <p:sp>
        <p:nvSpPr>
          <p:cNvPr id="1105" name="Google Shape;1105;g39bea683788_1_263"/>
          <p:cNvSpPr txBox="1"/>
          <p:nvPr/>
        </p:nvSpPr>
        <p:spPr>
          <a:xfrm>
            <a:off x="1115533" y="2186764"/>
            <a:ext cx="25413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VIP Executive Lunch – Monday</a:t>
            </a:r>
            <a:endParaRPr sz="1000">
              <a:solidFill>
                <a:schemeClr val="dk1"/>
              </a:solidFill>
              <a:latin typeface="IBM Plex Sans Medium"/>
              <a:ea typeface="IBM Plex Sans Medium"/>
              <a:cs typeface="IBM Plex Sans Medium"/>
              <a:sym typeface="IBM Plex Sans Medium"/>
            </a:endParaRPr>
          </a:p>
        </p:txBody>
      </p:sp>
      <p:sp>
        <p:nvSpPr>
          <p:cNvPr id="1106" name="Google Shape;1106;g39bea683788_1_263"/>
          <p:cNvSpPr txBox="1"/>
          <p:nvPr/>
        </p:nvSpPr>
        <p:spPr>
          <a:xfrm>
            <a:off x="1115533" y="2561898"/>
            <a:ext cx="19149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Exclusive VIP Welcome            Reception – Monday</a:t>
            </a:r>
            <a:endParaRPr sz="1000">
              <a:solidFill>
                <a:schemeClr val="dk1"/>
              </a:solidFill>
              <a:latin typeface="IBM Plex Sans Medium"/>
              <a:ea typeface="IBM Plex Sans Medium"/>
              <a:cs typeface="IBM Plex Sans Medium"/>
              <a:sym typeface="IBM Plex Sans Medium"/>
            </a:endParaRPr>
          </a:p>
        </p:txBody>
      </p:sp>
      <p:sp>
        <p:nvSpPr>
          <p:cNvPr id="1107" name="Google Shape;1107;g39bea683788_1_263"/>
          <p:cNvSpPr txBox="1"/>
          <p:nvPr/>
        </p:nvSpPr>
        <p:spPr>
          <a:xfrm>
            <a:off x="1110981" y="3098381"/>
            <a:ext cx="2388300" cy="400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Attend Tuesday Keynotes</a:t>
            </a:r>
            <a:endParaRPr sz="1000">
              <a:solidFill>
                <a:schemeClr val="dk1"/>
              </a:solidFill>
              <a:latin typeface="IBM Plex Sans Medium"/>
              <a:ea typeface="IBM Plex Sans Medium"/>
              <a:cs typeface="IBM Plex Sans Medium"/>
              <a:sym typeface="IBM Plex Sans Medium"/>
            </a:endParaRPr>
          </a:p>
        </p:txBody>
      </p:sp>
      <p:sp>
        <p:nvSpPr>
          <p:cNvPr id="1108" name="Google Shape;1108;g39bea683788_1_263"/>
          <p:cNvSpPr txBox="1"/>
          <p:nvPr/>
        </p:nvSpPr>
        <p:spPr>
          <a:xfrm>
            <a:off x="1116381" y="3473280"/>
            <a:ext cx="21315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000">
                <a:solidFill>
                  <a:schemeClr val="dk1"/>
                </a:solidFill>
                <a:latin typeface="IBM Plex Sans Medium"/>
                <a:ea typeface="IBM Plex Sans Medium"/>
                <a:cs typeface="IBM Plex Sans Medium"/>
                <a:sym typeface="IBM Plex Sans Medium"/>
              </a:rPr>
              <a:t>Regional Outings</a:t>
            </a:r>
            <a:endParaRPr sz="1000">
              <a:solidFill>
                <a:schemeClr val="dk1"/>
              </a:solidFill>
              <a:latin typeface="IBM Plex Sans Medium"/>
              <a:ea typeface="IBM Plex Sans Medium"/>
              <a:cs typeface="IBM Plex Sans Medium"/>
              <a:sym typeface="IBM Plex Sans Medium"/>
            </a:endParaRPr>
          </a:p>
          <a:p>
            <a:pPr marL="0" lvl="0" indent="0" algn="l" rtl="0">
              <a:lnSpc>
                <a:spcPct val="115000"/>
              </a:lnSpc>
              <a:spcBef>
                <a:spcPts val="0"/>
              </a:spcBef>
              <a:spcAft>
                <a:spcPts val="0"/>
              </a:spcAft>
              <a:buNone/>
            </a:pPr>
            <a:r>
              <a:rPr lang="en-US" sz="1000">
                <a:solidFill>
                  <a:schemeClr val="dk1"/>
                </a:solidFill>
                <a:latin typeface="IBM Plex Sans Medium"/>
                <a:ea typeface="IBM Plex Sans Medium"/>
                <a:cs typeface="IBM Plex Sans Medium"/>
                <a:sym typeface="IBM Plex Sans Medium"/>
              </a:rPr>
              <a:t>2 attendees for each event</a:t>
            </a:r>
            <a:endParaRPr sz="1000">
              <a:solidFill>
                <a:schemeClr val="dk1"/>
              </a:solidFill>
              <a:latin typeface="IBM Plex Sans Medium"/>
              <a:ea typeface="IBM Plex Sans Medium"/>
              <a:cs typeface="IBM Plex Sans Medium"/>
              <a:sym typeface="IBM Plex Sans Medium"/>
            </a:endParaRPr>
          </a:p>
        </p:txBody>
      </p:sp>
      <p:sp>
        <p:nvSpPr>
          <p:cNvPr id="1109" name="Google Shape;1109;g39bea683788_1_263"/>
          <p:cNvSpPr txBox="1"/>
          <p:nvPr/>
        </p:nvSpPr>
        <p:spPr>
          <a:xfrm>
            <a:off x="1115533" y="3927745"/>
            <a:ext cx="25413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b="1">
                <a:solidFill>
                  <a:srgbClr val="3333FF"/>
                </a:solidFill>
                <a:latin typeface="IBM Plex Sans"/>
                <a:ea typeface="IBM Plex Sans"/>
                <a:cs typeface="IBM Plex Sans"/>
                <a:sym typeface="IBM Plex Sans"/>
              </a:rPr>
              <a:t>NEW</a:t>
            </a:r>
            <a:r>
              <a:rPr lang="en-US" sz="1000">
                <a:solidFill>
                  <a:schemeClr val="dk1"/>
                </a:solidFill>
                <a:latin typeface="IBM Plex Sans Medium"/>
                <a:ea typeface="IBM Plex Sans Medium"/>
                <a:cs typeface="IBM Plex Sans Medium"/>
                <a:sym typeface="IBM Plex Sans Medium"/>
              </a:rPr>
              <a:t> Wednesday Sales &amp; Technical Team Outing</a:t>
            </a:r>
            <a:endParaRPr sz="1000">
              <a:solidFill>
                <a:schemeClr val="dk1"/>
              </a:solidFill>
              <a:latin typeface="IBM Plex Sans Medium"/>
              <a:ea typeface="IBM Plex Sans Medium"/>
              <a:cs typeface="IBM Plex Sans Medium"/>
              <a:sym typeface="IBM Plex Sans Medium"/>
            </a:endParaRPr>
          </a:p>
        </p:txBody>
      </p:sp>
      <p:sp>
        <p:nvSpPr>
          <p:cNvPr id="1110" name="Google Shape;1110;g39bea683788_1_263"/>
          <p:cNvSpPr txBox="1"/>
          <p:nvPr/>
        </p:nvSpPr>
        <p:spPr>
          <a:xfrm>
            <a:off x="1115533" y="4376226"/>
            <a:ext cx="23523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Opportunity to Purchase Additional Attendee Passes</a:t>
            </a:r>
            <a:endParaRPr sz="1000">
              <a:solidFill>
                <a:schemeClr val="dk1"/>
              </a:solidFill>
              <a:latin typeface="IBM Plex Sans Medium"/>
              <a:ea typeface="IBM Plex Sans Medium"/>
              <a:cs typeface="IBM Plex Sans Medium"/>
              <a:sym typeface="IBM Plex Sans Medium"/>
            </a:endParaRPr>
          </a:p>
        </p:txBody>
      </p:sp>
      <p:sp>
        <p:nvSpPr>
          <p:cNvPr id="1111" name="Google Shape;1111;g39bea683788_1_263"/>
          <p:cNvSpPr txBox="1"/>
          <p:nvPr/>
        </p:nvSpPr>
        <p:spPr>
          <a:xfrm>
            <a:off x="1115533" y="4832323"/>
            <a:ext cx="26145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Opportunity to Purchase Additional Marketing Add-Ons</a:t>
            </a:r>
            <a:endParaRPr sz="1000">
              <a:solidFill>
                <a:schemeClr val="dk1"/>
              </a:solidFill>
              <a:latin typeface="IBM Plex Sans Medium"/>
              <a:ea typeface="IBM Plex Sans Medium"/>
              <a:cs typeface="IBM Plex Sans Medium"/>
              <a:sym typeface="IBM Plex Sans Medium"/>
            </a:endParaRPr>
          </a:p>
        </p:txBody>
      </p:sp>
      <p:sp>
        <p:nvSpPr>
          <p:cNvPr id="1112" name="Google Shape;1112;g39bea683788_1_263"/>
          <p:cNvSpPr txBox="1"/>
          <p:nvPr/>
        </p:nvSpPr>
        <p:spPr>
          <a:xfrm>
            <a:off x="1115533" y="5296067"/>
            <a:ext cx="23883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000">
                <a:solidFill>
                  <a:schemeClr val="dk1"/>
                </a:solidFill>
                <a:latin typeface="IBM Plex Sans Medium"/>
                <a:ea typeface="IBM Plex Sans Medium"/>
                <a:cs typeface="IBM Plex Sans Medium"/>
                <a:sym typeface="IBM Plex Sans Medium"/>
              </a:rPr>
              <a:t>Attend VRM Insights Session: Accelerating GPS Engagement</a:t>
            </a:r>
            <a:endParaRPr sz="1000">
              <a:solidFill>
                <a:schemeClr val="dk1"/>
              </a:solidFill>
              <a:latin typeface="IBM Plex Sans Medium"/>
              <a:ea typeface="IBM Plex Sans Medium"/>
              <a:cs typeface="IBM Plex Sans Medium"/>
              <a:sym typeface="IBM Plex Sans Medium"/>
            </a:endParaRPr>
          </a:p>
        </p:txBody>
      </p:sp>
      <p:sp>
        <p:nvSpPr>
          <p:cNvPr id="1113" name="Google Shape;1113;g39bea683788_1_263"/>
          <p:cNvSpPr txBox="1"/>
          <p:nvPr/>
        </p:nvSpPr>
        <p:spPr>
          <a:xfrm>
            <a:off x="5237537" y="1715759"/>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10</a:t>
            </a:r>
            <a:endParaRPr sz="1200">
              <a:solidFill>
                <a:schemeClr val="dk1"/>
              </a:solidFill>
              <a:latin typeface="IBM Plex Sans Medium"/>
              <a:ea typeface="IBM Plex Sans Medium"/>
              <a:cs typeface="IBM Plex Sans Medium"/>
              <a:sym typeface="IBM Plex Sans Medium"/>
            </a:endParaRPr>
          </a:p>
        </p:txBody>
      </p:sp>
      <p:sp>
        <p:nvSpPr>
          <p:cNvPr id="1114" name="Google Shape;1114;g39bea683788_1_263"/>
          <p:cNvSpPr txBox="1"/>
          <p:nvPr/>
        </p:nvSpPr>
        <p:spPr>
          <a:xfrm>
            <a:off x="7064207" y="1709928"/>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8</a:t>
            </a:r>
            <a:endParaRPr sz="1200">
              <a:solidFill>
                <a:schemeClr val="dk1"/>
              </a:solidFill>
              <a:latin typeface="IBM Plex Sans Medium"/>
              <a:ea typeface="IBM Plex Sans Medium"/>
              <a:cs typeface="IBM Plex Sans Medium"/>
              <a:sym typeface="IBM Plex Sans Medium"/>
            </a:endParaRPr>
          </a:p>
        </p:txBody>
      </p:sp>
      <p:sp>
        <p:nvSpPr>
          <p:cNvPr id="1115" name="Google Shape;1115;g39bea683788_1_263"/>
          <p:cNvSpPr txBox="1"/>
          <p:nvPr/>
        </p:nvSpPr>
        <p:spPr>
          <a:xfrm>
            <a:off x="8714121" y="1714050"/>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6</a:t>
            </a:r>
            <a:endParaRPr sz="1200">
              <a:solidFill>
                <a:schemeClr val="dk1"/>
              </a:solidFill>
              <a:latin typeface="IBM Plex Sans Medium"/>
              <a:ea typeface="IBM Plex Sans Medium"/>
              <a:cs typeface="IBM Plex Sans Medium"/>
              <a:sym typeface="IBM Plex Sans Medium"/>
            </a:endParaRPr>
          </a:p>
        </p:txBody>
      </p:sp>
      <p:sp>
        <p:nvSpPr>
          <p:cNvPr id="1116" name="Google Shape;1116;g39bea683788_1_263"/>
          <p:cNvSpPr txBox="1"/>
          <p:nvPr/>
        </p:nvSpPr>
        <p:spPr>
          <a:xfrm>
            <a:off x="10209810" y="1697871"/>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3</a:t>
            </a:r>
            <a:endParaRPr sz="1200">
              <a:solidFill>
                <a:schemeClr val="dk1"/>
              </a:solidFill>
              <a:latin typeface="IBM Plex Sans Medium"/>
              <a:ea typeface="IBM Plex Sans Medium"/>
              <a:cs typeface="IBM Plex Sans Medium"/>
              <a:sym typeface="IBM Plex Sans Medium"/>
            </a:endParaRPr>
          </a:p>
        </p:txBody>
      </p:sp>
      <p:sp>
        <p:nvSpPr>
          <p:cNvPr id="1117" name="Google Shape;1117;g39bea683788_1_263"/>
          <p:cNvSpPr txBox="1"/>
          <p:nvPr/>
        </p:nvSpPr>
        <p:spPr>
          <a:xfrm>
            <a:off x="5237537" y="2175733"/>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4</a:t>
            </a:r>
            <a:endParaRPr sz="1200">
              <a:solidFill>
                <a:schemeClr val="dk1"/>
              </a:solidFill>
              <a:latin typeface="IBM Plex Sans Medium"/>
              <a:ea typeface="IBM Plex Sans Medium"/>
              <a:cs typeface="IBM Plex Sans Medium"/>
              <a:sym typeface="IBM Plex Sans Medium"/>
            </a:endParaRPr>
          </a:p>
        </p:txBody>
      </p:sp>
      <p:sp>
        <p:nvSpPr>
          <p:cNvPr id="1118" name="Google Shape;1118;g39bea683788_1_263"/>
          <p:cNvSpPr txBox="1"/>
          <p:nvPr/>
        </p:nvSpPr>
        <p:spPr>
          <a:xfrm>
            <a:off x="7064207" y="2174318"/>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2</a:t>
            </a:r>
            <a:endParaRPr sz="1200">
              <a:solidFill>
                <a:schemeClr val="dk1"/>
              </a:solidFill>
              <a:latin typeface="IBM Plex Sans Medium"/>
              <a:ea typeface="IBM Plex Sans Medium"/>
              <a:cs typeface="IBM Plex Sans Medium"/>
              <a:sym typeface="IBM Plex Sans Medium"/>
            </a:endParaRPr>
          </a:p>
        </p:txBody>
      </p:sp>
      <p:sp>
        <p:nvSpPr>
          <p:cNvPr id="1119" name="Google Shape;1119;g39bea683788_1_263"/>
          <p:cNvSpPr txBox="1"/>
          <p:nvPr/>
        </p:nvSpPr>
        <p:spPr>
          <a:xfrm>
            <a:off x="3598363" y="1715696"/>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12</a:t>
            </a:r>
            <a:endParaRPr sz="1200">
              <a:solidFill>
                <a:schemeClr val="dk1"/>
              </a:solidFill>
              <a:latin typeface="IBM Plex Sans Medium"/>
              <a:ea typeface="IBM Plex Sans Medium"/>
              <a:cs typeface="IBM Plex Sans Medium"/>
              <a:sym typeface="IBM Plex Sans Medium"/>
            </a:endParaRPr>
          </a:p>
        </p:txBody>
      </p:sp>
      <p:sp>
        <p:nvSpPr>
          <p:cNvPr id="1120" name="Google Shape;1120;g39bea683788_1_263"/>
          <p:cNvSpPr txBox="1"/>
          <p:nvPr/>
        </p:nvSpPr>
        <p:spPr>
          <a:xfrm>
            <a:off x="3598363" y="2181659"/>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6</a:t>
            </a:r>
            <a:endParaRPr sz="1200">
              <a:solidFill>
                <a:schemeClr val="dk1"/>
              </a:solidFill>
              <a:latin typeface="IBM Plex Sans Medium"/>
              <a:ea typeface="IBM Plex Sans Medium"/>
              <a:cs typeface="IBM Plex Sans Medium"/>
              <a:sym typeface="IBM Plex Sans Medium"/>
            </a:endParaRPr>
          </a:p>
        </p:txBody>
      </p:sp>
      <p:sp>
        <p:nvSpPr>
          <p:cNvPr id="1121" name="Google Shape;1121;g39bea683788_1_263"/>
          <p:cNvSpPr txBox="1"/>
          <p:nvPr/>
        </p:nvSpPr>
        <p:spPr>
          <a:xfrm>
            <a:off x="3598363" y="2632629"/>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6</a:t>
            </a:r>
            <a:endParaRPr sz="1200">
              <a:solidFill>
                <a:schemeClr val="dk1"/>
              </a:solidFill>
              <a:latin typeface="IBM Plex Sans Medium"/>
              <a:ea typeface="IBM Plex Sans Medium"/>
              <a:cs typeface="IBM Plex Sans Medium"/>
              <a:sym typeface="IBM Plex Sans Medium"/>
            </a:endParaRPr>
          </a:p>
        </p:txBody>
      </p:sp>
      <p:pic>
        <p:nvPicPr>
          <p:cNvPr id="1122" name="Google Shape;1122;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27914" y="3179851"/>
            <a:ext cx="194067" cy="194067"/>
          </a:xfrm>
          <a:prstGeom prst="rect">
            <a:avLst/>
          </a:prstGeom>
          <a:noFill/>
          <a:ln>
            <a:noFill/>
          </a:ln>
        </p:spPr>
      </p:pic>
      <p:sp>
        <p:nvSpPr>
          <p:cNvPr id="1123" name="Google Shape;1123;g39bea683788_1_263"/>
          <p:cNvSpPr txBox="1"/>
          <p:nvPr/>
        </p:nvSpPr>
        <p:spPr>
          <a:xfrm>
            <a:off x="3780539" y="3481620"/>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ALL Regions</a:t>
            </a:r>
            <a:endParaRPr sz="900">
              <a:solidFill>
                <a:schemeClr val="dk1"/>
              </a:solidFill>
              <a:latin typeface="IBM Plex Sans Medium"/>
              <a:ea typeface="IBM Plex Sans Medium"/>
              <a:cs typeface="IBM Plex Sans Medium"/>
              <a:sym typeface="IBM Plex Sans Medium"/>
            </a:endParaRPr>
          </a:p>
        </p:txBody>
      </p:sp>
      <p:sp>
        <p:nvSpPr>
          <p:cNvPr id="1124" name="Google Shape;1124;g39bea683788_1_263"/>
          <p:cNvSpPr txBox="1"/>
          <p:nvPr/>
        </p:nvSpPr>
        <p:spPr>
          <a:xfrm>
            <a:off x="3780539" y="3939482"/>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2       Passes</a:t>
            </a:r>
            <a:endParaRPr sz="900">
              <a:solidFill>
                <a:schemeClr val="dk1"/>
              </a:solidFill>
              <a:latin typeface="IBM Plex Sans Medium"/>
              <a:ea typeface="IBM Plex Sans Medium"/>
              <a:cs typeface="IBM Plex Sans Medium"/>
              <a:sym typeface="IBM Plex Sans Medium"/>
            </a:endParaRPr>
          </a:p>
        </p:txBody>
      </p:sp>
      <p:sp>
        <p:nvSpPr>
          <p:cNvPr id="1125" name="Google Shape;1125;g39bea683788_1_263"/>
          <p:cNvSpPr txBox="1"/>
          <p:nvPr/>
        </p:nvSpPr>
        <p:spPr>
          <a:xfrm>
            <a:off x="3780539" y="4398110"/>
            <a:ext cx="865500" cy="38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Up to 10</a:t>
            </a:r>
            <a:endParaRPr sz="900">
              <a:solidFill>
                <a:schemeClr val="dk1"/>
              </a:solidFill>
              <a:latin typeface="IBM Plex Sans Medium"/>
              <a:ea typeface="IBM Plex Sans Medium"/>
              <a:cs typeface="IBM Plex Sans Medium"/>
              <a:sym typeface="IBM Plex Sans Medium"/>
            </a:endParaRPr>
          </a:p>
        </p:txBody>
      </p:sp>
      <p:pic>
        <p:nvPicPr>
          <p:cNvPr id="1126" name="Google Shape;1126;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17080" y="5030708"/>
            <a:ext cx="194067" cy="194067"/>
          </a:xfrm>
          <a:prstGeom prst="rect">
            <a:avLst/>
          </a:prstGeom>
          <a:noFill/>
          <a:ln>
            <a:noFill/>
          </a:ln>
        </p:spPr>
      </p:pic>
      <p:pic>
        <p:nvPicPr>
          <p:cNvPr id="1127" name="Google Shape;1127;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16314" y="5486641"/>
            <a:ext cx="194067" cy="194067"/>
          </a:xfrm>
          <a:prstGeom prst="rect">
            <a:avLst/>
          </a:prstGeom>
          <a:noFill/>
          <a:ln>
            <a:noFill/>
          </a:ln>
        </p:spPr>
      </p:pic>
      <p:sp>
        <p:nvSpPr>
          <p:cNvPr id="1128" name="Google Shape;1128;g39bea683788_1_263"/>
          <p:cNvSpPr txBox="1"/>
          <p:nvPr/>
        </p:nvSpPr>
        <p:spPr>
          <a:xfrm>
            <a:off x="5237537" y="2630031"/>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4</a:t>
            </a:r>
            <a:endParaRPr sz="1200">
              <a:solidFill>
                <a:schemeClr val="dk1"/>
              </a:solidFill>
              <a:latin typeface="IBM Plex Sans Medium"/>
              <a:ea typeface="IBM Plex Sans Medium"/>
              <a:cs typeface="IBM Plex Sans Medium"/>
              <a:sym typeface="IBM Plex Sans Medium"/>
            </a:endParaRPr>
          </a:p>
        </p:txBody>
      </p:sp>
      <p:pic>
        <p:nvPicPr>
          <p:cNvPr id="1129" name="Google Shape;1129;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58854" y="3177601"/>
            <a:ext cx="194067" cy="194067"/>
          </a:xfrm>
          <a:prstGeom prst="rect">
            <a:avLst/>
          </a:prstGeom>
          <a:noFill/>
          <a:ln>
            <a:noFill/>
          </a:ln>
        </p:spPr>
      </p:pic>
      <p:sp>
        <p:nvSpPr>
          <p:cNvPr id="1130" name="Google Shape;1130;g39bea683788_1_263"/>
          <p:cNvSpPr txBox="1"/>
          <p:nvPr/>
        </p:nvSpPr>
        <p:spPr>
          <a:xfrm>
            <a:off x="5419713" y="3477172"/>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ALL Regions</a:t>
            </a:r>
            <a:endParaRPr sz="900">
              <a:solidFill>
                <a:schemeClr val="dk1"/>
              </a:solidFill>
              <a:latin typeface="IBM Plex Sans Medium"/>
              <a:ea typeface="IBM Plex Sans Medium"/>
              <a:cs typeface="IBM Plex Sans Medium"/>
              <a:sym typeface="IBM Plex Sans Medium"/>
            </a:endParaRPr>
          </a:p>
        </p:txBody>
      </p:sp>
      <p:sp>
        <p:nvSpPr>
          <p:cNvPr id="1131" name="Google Shape;1131;g39bea683788_1_263"/>
          <p:cNvSpPr txBox="1"/>
          <p:nvPr/>
        </p:nvSpPr>
        <p:spPr>
          <a:xfrm>
            <a:off x="5423076" y="3935615"/>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2       Passes</a:t>
            </a:r>
            <a:endParaRPr sz="900">
              <a:solidFill>
                <a:schemeClr val="dk1"/>
              </a:solidFill>
              <a:latin typeface="IBM Plex Sans Medium"/>
              <a:ea typeface="IBM Plex Sans Medium"/>
              <a:cs typeface="IBM Plex Sans Medium"/>
              <a:sym typeface="IBM Plex Sans Medium"/>
            </a:endParaRPr>
          </a:p>
        </p:txBody>
      </p:sp>
      <p:sp>
        <p:nvSpPr>
          <p:cNvPr id="1132" name="Google Shape;1132;g39bea683788_1_263"/>
          <p:cNvSpPr txBox="1"/>
          <p:nvPr/>
        </p:nvSpPr>
        <p:spPr>
          <a:xfrm>
            <a:off x="5423079" y="4399563"/>
            <a:ext cx="865500" cy="38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Up to 8 </a:t>
            </a:r>
            <a:endParaRPr sz="900">
              <a:solidFill>
                <a:schemeClr val="dk1"/>
              </a:solidFill>
              <a:latin typeface="IBM Plex Sans Medium"/>
              <a:ea typeface="IBM Plex Sans Medium"/>
              <a:cs typeface="IBM Plex Sans Medium"/>
              <a:sym typeface="IBM Plex Sans Medium"/>
            </a:endParaRPr>
          </a:p>
        </p:txBody>
      </p:sp>
      <p:pic>
        <p:nvPicPr>
          <p:cNvPr id="1133" name="Google Shape;1133;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58854" y="5030708"/>
            <a:ext cx="194067" cy="194067"/>
          </a:xfrm>
          <a:prstGeom prst="rect">
            <a:avLst/>
          </a:prstGeom>
          <a:noFill/>
          <a:ln>
            <a:noFill/>
          </a:ln>
        </p:spPr>
      </p:pic>
      <p:pic>
        <p:nvPicPr>
          <p:cNvPr id="1134" name="Google Shape;1134;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58854" y="5486641"/>
            <a:ext cx="194067" cy="194067"/>
          </a:xfrm>
          <a:prstGeom prst="rect">
            <a:avLst/>
          </a:prstGeom>
          <a:noFill/>
          <a:ln>
            <a:noFill/>
          </a:ln>
        </p:spPr>
      </p:pic>
      <p:sp>
        <p:nvSpPr>
          <p:cNvPr id="1135" name="Google Shape;1135;g39bea683788_1_263"/>
          <p:cNvSpPr txBox="1"/>
          <p:nvPr/>
        </p:nvSpPr>
        <p:spPr>
          <a:xfrm>
            <a:off x="7064207" y="2631242"/>
            <a:ext cx="12300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200">
                <a:solidFill>
                  <a:schemeClr val="dk1"/>
                </a:solidFill>
                <a:latin typeface="IBM Plex Sans Medium"/>
                <a:ea typeface="IBM Plex Sans Medium"/>
                <a:cs typeface="IBM Plex Sans Medium"/>
                <a:sym typeface="IBM Plex Sans Medium"/>
              </a:rPr>
              <a:t>2</a:t>
            </a:r>
            <a:endParaRPr sz="1200">
              <a:solidFill>
                <a:schemeClr val="dk1"/>
              </a:solidFill>
              <a:latin typeface="IBM Plex Sans Medium"/>
              <a:ea typeface="IBM Plex Sans Medium"/>
              <a:cs typeface="IBM Plex Sans Medium"/>
              <a:sym typeface="IBM Plex Sans Medium"/>
            </a:endParaRPr>
          </a:p>
        </p:txBody>
      </p:sp>
      <p:pic>
        <p:nvPicPr>
          <p:cNvPr id="1136" name="Google Shape;1136;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82158" y="3201551"/>
            <a:ext cx="194067" cy="194067"/>
          </a:xfrm>
          <a:prstGeom prst="rect">
            <a:avLst/>
          </a:prstGeom>
          <a:noFill/>
          <a:ln>
            <a:noFill/>
          </a:ln>
        </p:spPr>
      </p:pic>
      <p:sp>
        <p:nvSpPr>
          <p:cNvPr id="1137" name="Google Shape;1137;g39bea683788_1_263"/>
          <p:cNvSpPr txBox="1"/>
          <p:nvPr/>
        </p:nvSpPr>
        <p:spPr>
          <a:xfrm>
            <a:off x="7249562" y="3474366"/>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ALL Regions</a:t>
            </a:r>
            <a:endParaRPr sz="900">
              <a:solidFill>
                <a:schemeClr val="dk1"/>
              </a:solidFill>
              <a:latin typeface="IBM Plex Sans Medium"/>
              <a:ea typeface="IBM Plex Sans Medium"/>
              <a:cs typeface="IBM Plex Sans Medium"/>
              <a:sym typeface="IBM Plex Sans Medium"/>
            </a:endParaRPr>
          </a:p>
        </p:txBody>
      </p:sp>
      <p:sp>
        <p:nvSpPr>
          <p:cNvPr id="1138" name="Google Shape;1138;g39bea683788_1_263"/>
          <p:cNvSpPr txBox="1"/>
          <p:nvPr/>
        </p:nvSpPr>
        <p:spPr>
          <a:xfrm>
            <a:off x="7249559" y="3937257"/>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2       Passes</a:t>
            </a:r>
            <a:endParaRPr sz="900">
              <a:solidFill>
                <a:schemeClr val="dk1"/>
              </a:solidFill>
              <a:latin typeface="IBM Plex Sans Medium"/>
              <a:ea typeface="IBM Plex Sans Medium"/>
              <a:cs typeface="IBM Plex Sans Medium"/>
              <a:sym typeface="IBM Plex Sans Medium"/>
            </a:endParaRPr>
          </a:p>
        </p:txBody>
      </p:sp>
      <p:sp>
        <p:nvSpPr>
          <p:cNvPr id="1139" name="Google Shape;1139;g39bea683788_1_263"/>
          <p:cNvSpPr txBox="1"/>
          <p:nvPr/>
        </p:nvSpPr>
        <p:spPr>
          <a:xfrm>
            <a:off x="7250639" y="4392615"/>
            <a:ext cx="865500" cy="38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Up to 6 </a:t>
            </a:r>
            <a:endParaRPr sz="900">
              <a:solidFill>
                <a:schemeClr val="dk1"/>
              </a:solidFill>
              <a:latin typeface="IBM Plex Sans Medium"/>
              <a:ea typeface="IBM Plex Sans Medium"/>
              <a:cs typeface="IBM Plex Sans Medium"/>
              <a:sym typeface="IBM Plex Sans Medium"/>
            </a:endParaRPr>
          </a:p>
        </p:txBody>
      </p:sp>
      <p:pic>
        <p:nvPicPr>
          <p:cNvPr id="1140" name="Google Shape;1140;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07391" y="5030708"/>
            <a:ext cx="194067" cy="194067"/>
          </a:xfrm>
          <a:prstGeom prst="rect">
            <a:avLst/>
          </a:prstGeom>
          <a:noFill/>
          <a:ln>
            <a:noFill/>
          </a:ln>
        </p:spPr>
      </p:pic>
      <p:pic>
        <p:nvPicPr>
          <p:cNvPr id="1141" name="Google Shape;1141;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07391" y="5486641"/>
            <a:ext cx="194067" cy="194067"/>
          </a:xfrm>
          <a:prstGeom prst="rect">
            <a:avLst/>
          </a:prstGeom>
          <a:noFill/>
          <a:ln>
            <a:noFill/>
          </a:ln>
        </p:spPr>
      </p:pic>
      <p:pic>
        <p:nvPicPr>
          <p:cNvPr id="1142" name="Google Shape;1142;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32104" y="5486641"/>
            <a:ext cx="194067" cy="194067"/>
          </a:xfrm>
          <a:prstGeom prst="rect">
            <a:avLst/>
          </a:prstGeom>
          <a:noFill/>
          <a:ln>
            <a:noFill/>
          </a:ln>
        </p:spPr>
      </p:pic>
      <p:pic>
        <p:nvPicPr>
          <p:cNvPr id="1143" name="Google Shape;1143;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32104" y="5030708"/>
            <a:ext cx="194067" cy="194067"/>
          </a:xfrm>
          <a:prstGeom prst="rect">
            <a:avLst/>
          </a:prstGeom>
          <a:noFill/>
          <a:ln>
            <a:noFill/>
          </a:ln>
        </p:spPr>
      </p:pic>
      <p:sp>
        <p:nvSpPr>
          <p:cNvPr id="1144" name="Google Shape;1144;g39bea683788_1_263"/>
          <p:cNvSpPr txBox="1"/>
          <p:nvPr/>
        </p:nvSpPr>
        <p:spPr>
          <a:xfrm>
            <a:off x="8893363" y="4391489"/>
            <a:ext cx="865500" cy="38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Up to  4 </a:t>
            </a:r>
            <a:endParaRPr sz="900">
              <a:solidFill>
                <a:schemeClr val="dk1"/>
              </a:solidFill>
              <a:latin typeface="IBM Plex Sans Medium"/>
              <a:ea typeface="IBM Plex Sans Medium"/>
              <a:cs typeface="IBM Plex Sans Medium"/>
              <a:sym typeface="IBM Plex Sans Medium"/>
            </a:endParaRPr>
          </a:p>
        </p:txBody>
      </p:sp>
      <p:sp>
        <p:nvSpPr>
          <p:cNvPr id="1145" name="Google Shape;1145;g39bea683788_1_263"/>
          <p:cNvSpPr txBox="1"/>
          <p:nvPr/>
        </p:nvSpPr>
        <p:spPr>
          <a:xfrm>
            <a:off x="8896306" y="3934540"/>
            <a:ext cx="865500" cy="544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2       Passes</a:t>
            </a:r>
            <a:endParaRPr sz="900">
              <a:solidFill>
                <a:schemeClr val="dk1"/>
              </a:solidFill>
              <a:latin typeface="IBM Plex Sans Medium"/>
              <a:ea typeface="IBM Plex Sans Medium"/>
              <a:cs typeface="IBM Plex Sans Medium"/>
              <a:sym typeface="IBM Plex Sans Medium"/>
            </a:endParaRPr>
          </a:p>
        </p:txBody>
      </p:sp>
      <p:sp>
        <p:nvSpPr>
          <p:cNvPr id="1146" name="Google Shape;1146;g39bea683788_1_263"/>
          <p:cNvSpPr txBox="1"/>
          <p:nvPr/>
        </p:nvSpPr>
        <p:spPr>
          <a:xfrm>
            <a:off x="8889309" y="3477959"/>
            <a:ext cx="865500" cy="384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900">
                <a:solidFill>
                  <a:schemeClr val="dk1"/>
                </a:solidFill>
                <a:latin typeface="IBM Plex Sans Medium"/>
                <a:ea typeface="IBM Plex Sans Medium"/>
                <a:cs typeface="IBM Plex Sans Medium"/>
                <a:sym typeface="IBM Plex Sans Medium"/>
              </a:rPr>
              <a:t>2  Regions</a:t>
            </a:r>
            <a:endParaRPr sz="900">
              <a:solidFill>
                <a:schemeClr val="dk1"/>
              </a:solidFill>
              <a:latin typeface="IBM Plex Sans Medium"/>
              <a:ea typeface="IBM Plex Sans Medium"/>
              <a:cs typeface="IBM Plex Sans Medium"/>
              <a:sym typeface="IBM Plex Sans Medium"/>
            </a:endParaRPr>
          </a:p>
        </p:txBody>
      </p:sp>
      <p:pic>
        <p:nvPicPr>
          <p:cNvPr id="1147" name="Google Shape;1147;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25071" y="3201534"/>
            <a:ext cx="194067" cy="194067"/>
          </a:xfrm>
          <a:prstGeom prst="rect">
            <a:avLst/>
          </a:prstGeom>
          <a:noFill/>
          <a:ln>
            <a:noFill/>
          </a:ln>
        </p:spPr>
      </p:pic>
      <p:pic>
        <p:nvPicPr>
          <p:cNvPr id="1148" name="Google Shape;1148;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27761" y="5486641"/>
            <a:ext cx="194067" cy="194067"/>
          </a:xfrm>
          <a:prstGeom prst="rect">
            <a:avLst/>
          </a:prstGeom>
          <a:noFill/>
          <a:ln>
            <a:noFill/>
          </a:ln>
        </p:spPr>
      </p:pic>
      <p:pic>
        <p:nvPicPr>
          <p:cNvPr id="1149" name="Google Shape;1149;g39bea683788_1_263" title="Checkmark.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27761" y="3201534"/>
            <a:ext cx="194067" cy="194067"/>
          </a:xfrm>
          <a:prstGeom prst="rect">
            <a:avLst/>
          </a:prstGeom>
          <a:noFill/>
          <a:ln>
            <a:noFill/>
          </a:ln>
        </p:spPr>
      </p:pic>
      <p:sp>
        <p:nvSpPr>
          <p:cNvPr id="1150" name="Google Shape;1150;g39bea683788_1_263"/>
          <p:cNvSpPr txBox="1"/>
          <p:nvPr/>
        </p:nvSpPr>
        <p:spPr>
          <a:xfrm>
            <a:off x="3531132"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Title</a:t>
            </a:r>
            <a:endParaRPr sz="1300">
              <a:solidFill>
                <a:schemeClr val="lt1"/>
              </a:solidFill>
              <a:latin typeface="IBM Plex Sans Medium"/>
              <a:ea typeface="IBM Plex Sans Medium"/>
              <a:cs typeface="IBM Plex Sans Medium"/>
              <a:sym typeface="IBM Plex Sans Medium"/>
            </a:endParaRPr>
          </a:p>
        </p:txBody>
      </p:sp>
      <p:sp>
        <p:nvSpPr>
          <p:cNvPr id="1151" name="Google Shape;1151;g39bea683788_1_263"/>
          <p:cNvSpPr txBox="1"/>
          <p:nvPr/>
        </p:nvSpPr>
        <p:spPr>
          <a:xfrm>
            <a:off x="5183727"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Diamond</a:t>
            </a:r>
            <a:endParaRPr sz="1300">
              <a:solidFill>
                <a:schemeClr val="lt1"/>
              </a:solidFill>
              <a:latin typeface="IBM Plex Sans Medium"/>
              <a:ea typeface="IBM Plex Sans Medium"/>
              <a:cs typeface="IBM Plex Sans Medium"/>
              <a:sym typeface="IBM Plex Sans Medium"/>
            </a:endParaRPr>
          </a:p>
        </p:txBody>
      </p:sp>
      <p:sp>
        <p:nvSpPr>
          <p:cNvPr id="1152" name="Google Shape;1152;g39bea683788_1_263"/>
          <p:cNvSpPr txBox="1"/>
          <p:nvPr/>
        </p:nvSpPr>
        <p:spPr>
          <a:xfrm>
            <a:off x="6993178"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Platinum</a:t>
            </a:r>
            <a:endParaRPr sz="1300">
              <a:solidFill>
                <a:schemeClr val="lt1"/>
              </a:solidFill>
              <a:latin typeface="IBM Plex Sans Medium"/>
              <a:ea typeface="IBM Plex Sans Medium"/>
              <a:cs typeface="IBM Plex Sans Medium"/>
              <a:sym typeface="IBM Plex Sans Medium"/>
            </a:endParaRPr>
          </a:p>
        </p:txBody>
      </p:sp>
      <p:sp>
        <p:nvSpPr>
          <p:cNvPr id="1153" name="Google Shape;1153;g39bea683788_1_263"/>
          <p:cNvSpPr txBox="1"/>
          <p:nvPr/>
        </p:nvSpPr>
        <p:spPr>
          <a:xfrm>
            <a:off x="8646766"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Gold</a:t>
            </a:r>
            <a:endParaRPr sz="1300">
              <a:solidFill>
                <a:schemeClr val="lt1"/>
              </a:solidFill>
              <a:latin typeface="IBM Plex Sans Medium"/>
              <a:ea typeface="IBM Plex Sans Medium"/>
              <a:cs typeface="IBM Plex Sans Medium"/>
              <a:sym typeface="IBM Plex Sans Medium"/>
            </a:endParaRPr>
          </a:p>
        </p:txBody>
      </p:sp>
      <p:sp>
        <p:nvSpPr>
          <p:cNvPr id="1154" name="Google Shape;1154;g39bea683788_1_263"/>
          <p:cNvSpPr txBox="1"/>
          <p:nvPr/>
        </p:nvSpPr>
        <p:spPr>
          <a:xfrm>
            <a:off x="10135288" y="1113084"/>
            <a:ext cx="1325700" cy="446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1600"/>
              </a:spcBef>
              <a:spcAft>
                <a:spcPts val="1600"/>
              </a:spcAft>
              <a:buNone/>
            </a:pPr>
            <a:r>
              <a:rPr lang="en-US" sz="1300">
                <a:solidFill>
                  <a:schemeClr val="lt1"/>
                </a:solidFill>
                <a:latin typeface="IBM Plex Sans Medium"/>
                <a:ea typeface="IBM Plex Sans Medium"/>
                <a:cs typeface="IBM Plex Sans Medium"/>
                <a:sym typeface="IBM Plex Sans Medium"/>
              </a:rPr>
              <a:t>Silver</a:t>
            </a:r>
            <a:endParaRPr sz="1300">
              <a:solidFill>
                <a:schemeClr val="lt1"/>
              </a:solidFill>
              <a:latin typeface="IBM Plex Sans Medium"/>
              <a:ea typeface="IBM Plex Sans Medium"/>
              <a:cs typeface="IBM Plex Sans Medium"/>
              <a:sym typeface="IBM Plex Sans Medium"/>
            </a:endParaRPr>
          </a:p>
        </p:txBody>
      </p:sp>
      <p:sp>
        <p:nvSpPr>
          <p:cNvPr id="1155" name="Google Shape;1155;g39bea683788_1_263"/>
          <p:cNvSpPr txBox="1"/>
          <p:nvPr/>
        </p:nvSpPr>
        <p:spPr>
          <a:xfrm>
            <a:off x="3481100"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156" name="Google Shape;1156;g39bea683788_1_263"/>
          <p:cNvSpPr txBox="1"/>
          <p:nvPr/>
        </p:nvSpPr>
        <p:spPr>
          <a:xfrm>
            <a:off x="5113533"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157" name="Google Shape;1157;g39bea683788_1_263"/>
          <p:cNvSpPr txBox="1"/>
          <p:nvPr/>
        </p:nvSpPr>
        <p:spPr>
          <a:xfrm>
            <a:off x="6952533"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Invite Only</a:t>
            </a:r>
            <a:endParaRPr sz="900">
              <a:solidFill>
                <a:schemeClr val="lt1"/>
              </a:solidFill>
              <a:latin typeface="IBM Plex Sans"/>
              <a:ea typeface="IBM Plex Sans"/>
              <a:cs typeface="IBM Plex Sans"/>
              <a:sym typeface="IBM Plex Sans"/>
            </a:endParaRPr>
          </a:p>
        </p:txBody>
      </p:sp>
      <p:sp>
        <p:nvSpPr>
          <p:cNvPr id="1158" name="Google Shape;1158;g39bea683788_1_263"/>
          <p:cNvSpPr txBox="1"/>
          <p:nvPr/>
        </p:nvSpPr>
        <p:spPr>
          <a:xfrm>
            <a:off x="8576567"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Limited Inventory</a:t>
            </a:r>
            <a:endParaRPr sz="900">
              <a:solidFill>
                <a:schemeClr val="lt1"/>
              </a:solidFill>
              <a:latin typeface="IBM Plex Sans"/>
              <a:ea typeface="IBM Plex Sans"/>
              <a:cs typeface="IBM Plex Sans"/>
              <a:sym typeface="IBM Plex Sans"/>
            </a:endParaRPr>
          </a:p>
        </p:txBody>
      </p:sp>
      <p:sp>
        <p:nvSpPr>
          <p:cNvPr id="1159" name="Google Shape;1159;g39bea683788_1_263"/>
          <p:cNvSpPr txBox="1"/>
          <p:nvPr/>
        </p:nvSpPr>
        <p:spPr>
          <a:xfrm>
            <a:off x="10065067" y="847650"/>
            <a:ext cx="1466100" cy="384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900">
                <a:solidFill>
                  <a:schemeClr val="lt1"/>
                </a:solidFill>
                <a:latin typeface="IBM Plex Sans"/>
                <a:ea typeface="IBM Plex Sans"/>
                <a:cs typeface="IBM Plex Sans"/>
                <a:sym typeface="IBM Plex Sans"/>
              </a:rPr>
              <a:t>Limited Inventory</a:t>
            </a:r>
            <a:endParaRPr sz="900">
              <a:solidFill>
                <a:schemeClr val="lt1"/>
              </a:solidFill>
              <a:latin typeface="IBM Plex Sans"/>
              <a:ea typeface="IBM Plex Sans"/>
              <a:cs typeface="IBM Plex Sans"/>
              <a:sym typeface="IBM Plex Sans"/>
            </a:endParaRPr>
          </a:p>
        </p:txBody>
      </p:sp>
      <p:sp>
        <p:nvSpPr>
          <p:cNvPr id="1160" name="Google Shape;1160;g39bea683788_1_263"/>
          <p:cNvSpPr txBox="1"/>
          <p:nvPr/>
        </p:nvSpPr>
        <p:spPr>
          <a:xfrm>
            <a:off x="3148922" y="6371200"/>
            <a:ext cx="6706500" cy="4869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sz="1100">
                <a:solidFill>
                  <a:schemeClr val="dk1"/>
                </a:solidFill>
                <a:latin typeface="IBM Plex Sans"/>
                <a:ea typeface="IBM Plex Sans"/>
                <a:cs typeface="IBM Plex Sans"/>
                <a:sym typeface="IBM Plex Sans"/>
              </a:rPr>
              <a:t>Copyright ©2025  |  guidepointsecurity.com</a:t>
            </a:r>
            <a:endParaRPr sz="1100">
              <a:solidFill>
                <a:schemeClr val="dk1"/>
              </a:solidFill>
              <a:latin typeface="IBM Plex Sans"/>
              <a:ea typeface="IBM Plex Sans"/>
              <a:cs typeface="IBM Plex Sans"/>
              <a:sym typeface="IBM Plex Sans"/>
            </a:endParaRPr>
          </a:p>
        </p:txBody>
      </p:sp>
      <p:sp>
        <p:nvSpPr>
          <p:cNvPr id="1161" name="Google Shape;1161;g39bea683788_1_263"/>
          <p:cNvSpPr txBox="1"/>
          <p:nvPr/>
        </p:nvSpPr>
        <p:spPr>
          <a:xfrm>
            <a:off x="7631132" y="6371200"/>
            <a:ext cx="4432800" cy="4869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IBM Plex Sans"/>
                <a:ea typeface="IBM Plex Sans"/>
                <a:cs typeface="IBM Plex Sans"/>
                <a:sym typeface="IBM Plex Sans"/>
              </a:rPr>
              <a:t>9</a:t>
            </a:fld>
            <a:endParaRPr sz="1200">
              <a:solidFill>
                <a:schemeClr val="dk1"/>
              </a:solidFill>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name="CKO2022 Theme">
  <a:themeElements>
    <a:clrScheme name="Guidepoint">
      <a:dk1>
        <a:srgbClr val="0E0F28"/>
      </a:dk1>
      <a:lt1>
        <a:srgbClr val="FEFFFE"/>
      </a:lt1>
      <a:dk2>
        <a:srgbClr val="0E0F28"/>
      </a:dk2>
      <a:lt2>
        <a:srgbClr val="EEEDFF"/>
      </a:lt2>
      <a:accent1>
        <a:srgbClr val="2642DC"/>
      </a:accent1>
      <a:accent2>
        <a:srgbClr val="0F0F59"/>
      </a:accent2>
      <a:accent3>
        <a:srgbClr val="96B5DA"/>
      </a:accent3>
      <a:accent4>
        <a:srgbClr val="437C78"/>
      </a:accent4>
      <a:accent5>
        <a:srgbClr val="37C6AF"/>
      </a:accent5>
      <a:accent6>
        <a:srgbClr val="00C2EE"/>
      </a:accent6>
      <a:hlink>
        <a:srgbClr val="2642DC"/>
      </a:hlink>
      <a:folHlink>
        <a:srgbClr val="37C6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2462</Words>
  <Application>Microsoft Macintosh PowerPoint</Application>
  <PresentationFormat>Widescreen</PresentationFormat>
  <Paragraphs>456</Paragraphs>
  <Slides>28</Slides>
  <Notes>28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IBM Plex Sans</vt:lpstr>
      <vt:lpstr>IBM Plex Sans Medium</vt:lpstr>
      <vt:lpstr>IBM Plex Sans SemiBold</vt:lpstr>
      <vt:lpstr>CKO2022 Theme</vt:lpstr>
      <vt:lpstr>Simple Light</vt:lpstr>
      <vt:lpstr>Simple Light</vt:lpstr>
      <vt:lpstr>PowerPoint Presentation</vt:lpstr>
      <vt:lpstr>GuidePoint Security  CKO 2026</vt:lpstr>
      <vt:lpstr>What Makes CKO Different</vt:lpstr>
      <vt:lpstr>PowerPoint Presentation</vt:lpstr>
      <vt:lpstr>What’s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Sponsor  Showcase Details</vt:lpstr>
      <vt:lpstr>PowerPoint Presentation</vt:lpstr>
      <vt:lpstr>Late Shipping  Option</vt:lpstr>
      <vt:lpstr>PowerPoint Presentation</vt:lpstr>
      <vt:lpstr>PowerPoint Presentation</vt:lpstr>
      <vt:lpstr>Cvent Sponsor  Portal Tasks</vt:lpstr>
      <vt:lpstr>PowerPoint Presentation</vt:lpstr>
      <vt:lpstr>Booking Hotel Rooms: January 5th Deadline </vt:lpstr>
      <vt:lpstr>Regional Outings - Survey Registration </vt:lpstr>
      <vt:lpstr>PowerPoint Presentation</vt:lpstr>
      <vt:lpstr>PowerPoint Presentation</vt:lpstr>
      <vt:lpstr>Sponsor 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Kaitlyn Morneweck</dc:creator>
  <cp:lastModifiedBy>Erika Cocuzzo</cp:lastModifiedBy>
  <cp:revision>2</cp:revision>
  <dcterms:created xsi:type="dcterms:W3CDTF">2020-08-13T21:14:55Z</dcterms:created>
  <dcterms:modified xsi:type="dcterms:W3CDTF">2025-11-20T20:38:24Z</dcterms:modified>
</cp:coreProperties>
</file>