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2" r:id="rId2"/>
    <p:sldMasterId id="2147483664" r:id="rId3"/>
    <p:sldMasterId id="2147483666" r:id="rId4"/>
    <p:sldMasterId id="2147483668" r:id="rId5"/>
  </p:sldMasterIdLst>
  <p:notesMasterIdLst>
    <p:notesMasterId r:id="rId18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>
          <p15:clr>
            <a:srgbClr val="A4A3A4"/>
          </p15:clr>
        </p15:guide>
        <p15:guide id="2" orient="horz" pos="2136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2" roundtripDataSignature="AMtx7mgaN4eEdBCOCVedibd1NUCDyFmmG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51"/>
    <p:restoredTop sz="94714"/>
  </p:normalViewPr>
  <p:slideViewPr>
    <p:cSldViewPr snapToGrid="0">
      <p:cViewPr>
        <p:scale>
          <a:sx n="128" d="100"/>
          <a:sy n="128" d="100"/>
        </p:scale>
        <p:origin x="992" y="352"/>
      </p:cViewPr>
      <p:guideLst>
        <p:guide/>
        <p:guide orient="horz" pos="21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>
              <a:defRPr b="0" i="0">
                <a:latin typeface="IBM Plex Sans" panose="020B0503050203000203" pitchFamily="34" charset="0"/>
              </a:defRPr>
            </a:lvl1pPr>
          </a:lstStyle>
          <a:p>
            <a:pPr algn="r">
              <a:buSzPts val="1200"/>
            </a:pPr>
            <a:fld id="{00000000-1234-1234-1234-123412341234}" type="slidenum">
              <a:rPr lang="en-US" sz="1200" smtClean="0">
                <a:solidFill>
                  <a:schemeClr val="dk1"/>
                </a:solidFill>
              </a:rPr>
              <a:pPr algn="r">
                <a:buSzPts val="1200"/>
              </a:pPr>
              <a:t>‹#›</a:t>
            </a:fld>
            <a:endParaRPr lang="en-US" sz="1200" dirty="0">
              <a:solidFill>
                <a:schemeClr val="dk1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IBM Plex Sans" panose="020B0503050203000203" pitchFamily="34" charset="0"/>
        <a:ea typeface="IBM Plex Sans" panose="020B0503050203000203" pitchFamily="34" charset="0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IBM Plex Sans" panose="020B0503050203000203" pitchFamily="34" charset="0"/>
            </a:endParaRPr>
          </a:p>
        </p:txBody>
      </p:sp>
      <p:sp>
        <p:nvSpPr>
          <p:cNvPr id="103" name="Google Shape;10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3" name="Google Shape;183;p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IBM Plex Sans" panose="020B0503050203000203" pitchFamily="34" charset="0"/>
            </a:endParaRPr>
          </a:p>
        </p:txBody>
      </p:sp>
      <p:sp>
        <p:nvSpPr>
          <p:cNvPr id="184" name="Google Shape;184;p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1" name="Google Shape;191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IBM Plex Sans" panose="020B0503050203000203" pitchFamily="34" charset="0"/>
            </a:endParaRPr>
          </a:p>
        </p:txBody>
      </p:sp>
      <p:sp>
        <p:nvSpPr>
          <p:cNvPr id="192" name="Google Shape;192;p3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IBM Plex Sans" panose="020B0503050203000203" pitchFamily="34" charset="0"/>
            </a:endParaRPr>
          </a:p>
        </p:txBody>
      </p:sp>
      <p:sp>
        <p:nvSpPr>
          <p:cNvPr id="200" name="Google Shape;200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IBM Plex Sans" panose="020B0503050203000203" pitchFamily="34" charset="0"/>
            </a:endParaRPr>
          </a:p>
        </p:txBody>
      </p:sp>
      <p:sp>
        <p:nvSpPr>
          <p:cNvPr id="109" name="Google Shape;10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IBM Plex Sans" panose="020B0503050203000203" pitchFamily="34" charset="0"/>
            </a:endParaRPr>
          </a:p>
        </p:txBody>
      </p:sp>
      <p:sp>
        <p:nvSpPr>
          <p:cNvPr id="115" name="Google Shape;11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IBM Plex Sans" panose="020B0503050203000203" pitchFamily="34" charset="0"/>
            </a:endParaRPr>
          </a:p>
        </p:txBody>
      </p:sp>
      <p:sp>
        <p:nvSpPr>
          <p:cNvPr id="127" name="Google Shape;12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IBM Plex Sans" panose="020B0503050203000203" pitchFamily="34" charset="0"/>
            </a:endParaRPr>
          </a:p>
        </p:txBody>
      </p:sp>
      <p:sp>
        <p:nvSpPr>
          <p:cNvPr id="136" name="Google Shape;13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IBM Plex Sans" panose="020B0503050203000203" pitchFamily="34" charset="0"/>
            </a:endParaRPr>
          </a:p>
        </p:txBody>
      </p:sp>
      <p:sp>
        <p:nvSpPr>
          <p:cNvPr id="141" name="Google Shape;14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IBM Plex Sans" panose="020B0503050203000203" pitchFamily="34" charset="0"/>
            </a:endParaRPr>
          </a:p>
        </p:txBody>
      </p:sp>
      <p:sp>
        <p:nvSpPr>
          <p:cNvPr id="160" name="Google Shape;160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7</a:t>
            </a:fld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7" name="Google Shape;16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IBM Plex Sans" panose="020B0503050203000203" pitchFamily="34" charset="0"/>
            </a:endParaRPr>
          </a:p>
        </p:txBody>
      </p:sp>
      <p:sp>
        <p:nvSpPr>
          <p:cNvPr id="168" name="Google Shape;168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5" name="Google Shape;175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IBM Plex Sans" panose="020B0503050203000203" pitchFamily="34" charset="0"/>
            </a:endParaRPr>
          </a:p>
        </p:txBody>
      </p:sp>
      <p:sp>
        <p:nvSpPr>
          <p:cNvPr id="176" name="Google Shape;176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KO2022 Cover">
  <p:cSld name="CKO2022 Cov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20"/>
          <p:cNvPicPr preferRelativeResize="0"/>
          <p:nvPr/>
        </p:nvPicPr>
        <p:blipFill>
          <a:blip r:embed="rId2"/>
          <a:srcRect/>
          <a:stretch/>
        </p:blipFill>
        <p:spPr>
          <a:xfrm>
            <a:off x="0" y="5179"/>
            <a:ext cx="12290960" cy="684764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Icon&#10;&#10;Description automatically generated with medium confidence">
            <a:extLst>
              <a:ext uri="{FF2B5EF4-FFF2-40B4-BE49-F238E27FC236}">
                <a16:creationId xmlns:a16="http://schemas.microsoft.com/office/drawing/2014/main" id="{82D4321C-F618-F95B-29B2-4BFF4C5D3D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01652" y="5854700"/>
            <a:ext cx="2597148" cy="57714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op banner right aligned text and photo">
  <p:cSld name="Top banner right aligned text and photo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0"/>
          <p:cNvSpPr txBox="1">
            <a:spLocks noGrp="1"/>
          </p:cNvSpPr>
          <p:nvPr>
            <p:ph type="title"/>
          </p:nvPr>
        </p:nvSpPr>
        <p:spPr>
          <a:xfrm>
            <a:off x="4875269" y="1222344"/>
            <a:ext cx="6518872" cy="2623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cap="none">
                <a:solidFill>
                  <a:schemeClr val="dk1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2" name="Google Shape;52;p30"/>
          <p:cNvSpPr>
            <a:spLocks noGrp="1"/>
          </p:cNvSpPr>
          <p:nvPr>
            <p:ph type="pic" idx="2"/>
          </p:nvPr>
        </p:nvSpPr>
        <p:spPr>
          <a:xfrm>
            <a:off x="437486" y="1222344"/>
            <a:ext cx="3309566" cy="4413311"/>
          </a:xfrm>
          <a:prstGeom prst="rect">
            <a:avLst/>
          </a:prstGeom>
          <a:noFill/>
          <a:ln>
            <a:noFill/>
          </a:ln>
        </p:spPr>
      </p:sp>
      <p:sp>
        <p:nvSpPr>
          <p:cNvPr id="53" name="Google Shape;53;p30"/>
          <p:cNvSpPr txBox="1">
            <a:spLocks noGrp="1"/>
          </p:cNvSpPr>
          <p:nvPr>
            <p:ph type="body" idx="1"/>
          </p:nvPr>
        </p:nvSpPr>
        <p:spPr>
          <a:xfrm>
            <a:off x="4875269" y="2603159"/>
            <a:ext cx="6518872" cy="3718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>
                <a:solidFill>
                  <a:srgbClr val="131439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 dirty="0"/>
          </a:p>
        </p:txBody>
      </p:sp>
      <p:sp>
        <p:nvSpPr>
          <p:cNvPr id="54" name="Google Shape;54;p30"/>
          <p:cNvSpPr txBox="1">
            <a:spLocks noGrp="1"/>
          </p:cNvSpPr>
          <p:nvPr>
            <p:ph type="body" idx="3"/>
          </p:nvPr>
        </p:nvSpPr>
        <p:spPr>
          <a:xfrm>
            <a:off x="4875269" y="1571931"/>
            <a:ext cx="6518872" cy="1031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>
                <a:solidFill>
                  <a:schemeClr val="dk1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op banner centered headline">
  <p:cSld name="top banner centered headline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31"/>
          <p:cNvSpPr txBox="1">
            <a:spLocks noGrp="1"/>
          </p:cNvSpPr>
          <p:nvPr>
            <p:ph type="body" idx="1"/>
          </p:nvPr>
        </p:nvSpPr>
        <p:spPr>
          <a:xfrm>
            <a:off x="0" y="1708175"/>
            <a:ext cx="12192000" cy="100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>
                <a:solidFill>
                  <a:schemeClr val="dk1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op header – dark">
  <p:cSld name="Top header – dar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2"/>
          <p:cNvSpPr/>
          <p:nvPr/>
        </p:nvSpPr>
        <p:spPr>
          <a:xfrm>
            <a:off x="0" y="860612"/>
            <a:ext cx="12192000" cy="5997388"/>
          </a:xfrm>
          <a:prstGeom prst="rect">
            <a:avLst/>
          </a:prstGeom>
          <a:solidFill>
            <a:srgbClr val="0F1025"/>
          </a:solidFill>
          <a:ln w="12700" cap="flat" cmpd="sng">
            <a:solidFill>
              <a:srgbClr val="0F102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IBM Plex Sans" panose="020B0503050203000203" pitchFamily="34" charset="0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32"/>
          <p:cNvSpPr txBox="1"/>
          <p:nvPr/>
        </p:nvSpPr>
        <p:spPr>
          <a:xfrm>
            <a:off x="11304315" y="6448525"/>
            <a:ext cx="538843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fld id="{00000000-1234-1234-1234-123412341234}" type="slidenum">
              <a:rPr lang="en-US" sz="800" b="0" i="0" u="none" strike="noStrike" cap="none">
                <a:solidFill>
                  <a:schemeClr val="lt1"/>
                </a:solidFill>
                <a:latin typeface="IBM Plex Sans" panose="020B0503050203000203" pitchFamily="34" charset="0"/>
                <a:ea typeface="Arial"/>
                <a:cs typeface="Arial"/>
                <a:sym typeface="Arial"/>
              </a:rPr>
              <a:t>‹#›</a:t>
            </a:fld>
            <a:endParaRPr sz="800" b="0" i="0" u="none" strike="noStrike" cap="none" dirty="0">
              <a:solidFill>
                <a:schemeClr val="lt1"/>
              </a:solidFill>
              <a:latin typeface="IBM Plex Sans" panose="020B0503050203000203" pitchFamily="34" charset="0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op banner left align text">
  <p:cSld name="Left header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6"/>
          <p:cNvSpPr txBox="1">
            <a:spLocks noGrp="1"/>
          </p:cNvSpPr>
          <p:nvPr>
            <p:ph type="body" idx="1"/>
          </p:nvPr>
        </p:nvSpPr>
        <p:spPr>
          <a:xfrm>
            <a:off x="6116320" y="782459"/>
            <a:ext cx="5513290" cy="5293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>
                <a:solidFill>
                  <a:srgbClr val="131439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 dirty="0"/>
          </a:p>
        </p:txBody>
      </p:sp>
      <p:sp>
        <p:nvSpPr>
          <p:cNvPr id="68" name="Google Shape;68;p36"/>
          <p:cNvSpPr txBox="1">
            <a:spLocks noGrp="1"/>
          </p:cNvSpPr>
          <p:nvPr>
            <p:ph type="title"/>
          </p:nvPr>
        </p:nvSpPr>
        <p:spPr>
          <a:xfrm>
            <a:off x="399830" y="2143760"/>
            <a:ext cx="4598890" cy="34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7430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cap="none">
                <a:solidFill>
                  <a:schemeClr val="lt1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9" name="Google Shape;69;p36"/>
          <p:cNvSpPr txBox="1">
            <a:spLocks noGrp="1"/>
          </p:cNvSpPr>
          <p:nvPr>
            <p:ph type="body" idx="2"/>
          </p:nvPr>
        </p:nvSpPr>
        <p:spPr>
          <a:xfrm>
            <a:off x="399830" y="2493348"/>
            <a:ext cx="4598890" cy="2678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200" b="0" i="0">
                <a:solidFill>
                  <a:schemeClr val="lt1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op banner left align text">
  <p:cSld name="Right header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8"/>
          <p:cNvSpPr txBox="1">
            <a:spLocks noGrp="1"/>
          </p:cNvSpPr>
          <p:nvPr>
            <p:ph type="title"/>
          </p:nvPr>
        </p:nvSpPr>
        <p:spPr>
          <a:xfrm>
            <a:off x="7447280" y="1625600"/>
            <a:ext cx="4287520" cy="34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b" anchorCtr="0">
            <a:normAutofit/>
          </a:bodyPr>
          <a:lstStyle>
            <a:lvl1pPr marR="0" lvl="0" algn="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77" name="Google Shape;77;p38"/>
          <p:cNvSpPr txBox="1">
            <a:spLocks noGrp="1"/>
          </p:cNvSpPr>
          <p:nvPr>
            <p:ph type="body" idx="1"/>
          </p:nvPr>
        </p:nvSpPr>
        <p:spPr>
          <a:xfrm>
            <a:off x="457200" y="1137920"/>
            <a:ext cx="5994400" cy="5171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131439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78" name="Google Shape;78;p38"/>
          <p:cNvSpPr txBox="1">
            <a:spLocks noGrp="1"/>
          </p:cNvSpPr>
          <p:nvPr>
            <p:ph type="body" idx="2"/>
          </p:nvPr>
        </p:nvSpPr>
        <p:spPr>
          <a:xfrm>
            <a:off x="7447280" y="2089954"/>
            <a:ext cx="4287520" cy="3142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op banner left align text">
  <p:cSld name="Left header – fade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40"/>
          <p:cNvSpPr txBox="1">
            <a:spLocks noGrp="1"/>
          </p:cNvSpPr>
          <p:nvPr>
            <p:ph type="title"/>
          </p:nvPr>
        </p:nvSpPr>
        <p:spPr>
          <a:xfrm>
            <a:off x="399830" y="2143760"/>
            <a:ext cx="4598890" cy="34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74300" tIns="45700" rIns="91425" bIns="45700" anchor="b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85" name="Google Shape;85;p40"/>
          <p:cNvSpPr txBox="1">
            <a:spLocks noGrp="1"/>
          </p:cNvSpPr>
          <p:nvPr>
            <p:ph type="body" idx="1"/>
          </p:nvPr>
        </p:nvSpPr>
        <p:spPr>
          <a:xfrm>
            <a:off x="6116320" y="782459"/>
            <a:ext cx="5513290" cy="5293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131439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86" name="Google Shape;86;p40"/>
          <p:cNvSpPr txBox="1">
            <a:spLocks noGrp="1"/>
          </p:cNvSpPr>
          <p:nvPr>
            <p:ph type="body" idx="2"/>
          </p:nvPr>
        </p:nvSpPr>
        <p:spPr>
          <a:xfrm>
            <a:off x="399830" y="2493348"/>
            <a:ext cx="4598890" cy="2678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op banner right aligned text and photo">
  <p:cSld name="Right header – fade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2"/>
          <p:cNvSpPr>
            <a:spLocks noGrp="1"/>
          </p:cNvSpPr>
          <p:nvPr>
            <p:ph type="pic" idx="2"/>
          </p:nvPr>
        </p:nvSpPr>
        <p:spPr>
          <a:xfrm>
            <a:off x="7630765" y="1222345"/>
            <a:ext cx="3831245" cy="4101496"/>
          </a:xfrm>
          <a:prstGeom prst="rect">
            <a:avLst/>
          </a:prstGeom>
          <a:noFill/>
          <a:ln>
            <a:noFill/>
          </a:ln>
        </p:spPr>
      </p:sp>
      <p:sp>
        <p:nvSpPr>
          <p:cNvPr id="94" name="Google Shape;94;p42"/>
          <p:cNvSpPr txBox="1">
            <a:spLocks noGrp="1"/>
          </p:cNvSpPr>
          <p:nvPr>
            <p:ph type="title"/>
          </p:nvPr>
        </p:nvSpPr>
        <p:spPr>
          <a:xfrm>
            <a:off x="582710" y="1464043"/>
            <a:ext cx="4933670" cy="280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5750" tIns="45700" rIns="274300" bIns="45700" anchor="b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95" name="Google Shape;95;p42"/>
          <p:cNvSpPr txBox="1">
            <a:spLocks noGrp="1"/>
          </p:cNvSpPr>
          <p:nvPr>
            <p:ph type="body" idx="1"/>
          </p:nvPr>
        </p:nvSpPr>
        <p:spPr>
          <a:xfrm>
            <a:off x="582710" y="2844858"/>
            <a:ext cx="4933670" cy="1101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131439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96" name="Google Shape;96;p42"/>
          <p:cNvSpPr txBox="1">
            <a:spLocks noGrp="1"/>
          </p:cNvSpPr>
          <p:nvPr>
            <p:ph type="body" idx="3"/>
          </p:nvPr>
        </p:nvSpPr>
        <p:spPr>
          <a:xfrm>
            <a:off x="582710" y="1813630"/>
            <a:ext cx="4933670" cy="1101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op banner left align text">
  <p:cSld name="Right header – fade 2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43"/>
          <p:cNvSpPr txBox="1">
            <a:spLocks noGrp="1"/>
          </p:cNvSpPr>
          <p:nvPr>
            <p:ph type="title"/>
          </p:nvPr>
        </p:nvSpPr>
        <p:spPr>
          <a:xfrm>
            <a:off x="582710" y="1464043"/>
            <a:ext cx="4933670" cy="280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5750" tIns="45700" rIns="274300" bIns="45700" anchor="b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99" name="Google Shape;99;p43"/>
          <p:cNvSpPr txBox="1">
            <a:spLocks noGrp="1"/>
          </p:cNvSpPr>
          <p:nvPr>
            <p:ph type="body" idx="1"/>
          </p:nvPr>
        </p:nvSpPr>
        <p:spPr>
          <a:xfrm>
            <a:off x="582710" y="2844858"/>
            <a:ext cx="4933670" cy="1101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131439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00" name="Google Shape;100;p43"/>
          <p:cNvSpPr txBox="1">
            <a:spLocks noGrp="1"/>
          </p:cNvSpPr>
          <p:nvPr>
            <p:ph type="body" idx="2"/>
          </p:nvPr>
        </p:nvSpPr>
        <p:spPr>
          <a:xfrm>
            <a:off x="582710" y="1813630"/>
            <a:ext cx="4933670" cy="1101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op header – fade dark">
  <p:cSld name="Top header – fade dark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22"/>
          <p:cNvPicPr preferRelativeResize="0"/>
          <p:nvPr/>
        </p:nvPicPr>
        <p:blipFill>
          <a:blip r:embed="rId2"/>
          <a:srcRect/>
          <a:stretch/>
        </p:blipFill>
        <p:spPr>
          <a:xfrm>
            <a:off x="1" y="12162"/>
            <a:ext cx="12290957" cy="683367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22"/>
          <p:cNvSpPr txBox="1">
            <a:spLocks noGrp="1"/>
          </p:cNvSpPr>
          <p:nvPr>
            <p:ph type="sldNum" idx="12"/>
          </p:nvPr>
        </p:nvSpPr>
        <p:spPr>
          <a:xfrm>
            <a:off x="915924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B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op header Title copy">
  <p:cSld name="Top header Title cop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3"/>
          <p:cNvSpPr txBox="1">
            <a:spLocks noGrp="1"/>
          </p:cNvSpPr>
          <p:nvPr>
            <p:ph type="body" idx="1"/>
          </p:nvPr>
        </p:nvSpPr>
        <p:spPr>
          <a:xfrm>
            <a:off x="5396268" y="223468"/>
            <a:ext cx="6518872" cy="417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400" b="0" i="0">
                <a:solidFill>
                  <a:schemeClr val="bg2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op header – fade">
  <p:cSld name="Top header – fad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24;p24"/>
          <p:cNvPicPr preferRelativeResize="0"/>
          <p:nvPr/>
        </p:nvPicPr>
        <p:blipFill>
          <a:blip r:embed="rId2"/>
          <a:srcRect/>
          <a:stretch/>
        </p:blipFill>
        <p:spPr>
          <a:xfrm>
            <a:off x="0" y="12162"/>
            <a:ext cx="12290959" cy="6833676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24"/>
          <p:cNvSpPr txBox="1"/>
          <p:nvPr/>
        </p:nvSpPr>
        <p:spPr>
          <a:xfrm>
            <a:off x="11304315" y="6448525"/>
            <a:ext cx="538843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0F59"/>
              </a:buClr>
              <a:buSzPts val="800"/>
              <a:buFont typeface="Arial"/>
              <a:buNone/>
            </a:pPr>
            <a:fld id="{00000000-1234-1234-1234-123412341234}" type="slidenum">
              <a:rPr lang="en-US" sz="800" b="0" i="0" u="none" strike="noStrike" cap="none">
                <a:solidFill>
                  <a:srgbClr val="0F0F59"/>
                </a:solidFill>
                <a:latin typeface="IBM Plex Sans" panose="020B0503050203000203" pitchFamily="34" charset="0"/>
                <a:ea typeface="Arial"/>
                <a:cs typeface="Arial"/>
                <a:sym typeface="Arial"/>
              </a:rPr>
              <a:t>‹#›</a:t>
            </a:fld>
            <a:endParaRPr sz="800" b="0" i="0" u="none" strike="noStrike" cap="none" dirty="0">
              <a:solidFill>
                <a:srgbClr val="0F0F59"/>
              </a:solidFill>
              <a:latin typeface="IBM Plex Sans" panose="020B0503050203000203" pitchFamily="34" charset="0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op header – blank">
  <p:cSld name="Top header – blank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layout">
  <p:cSld name="3 column layou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6"/>
          <p:cNvSpPr txBox="1">
            <a:spLocks noGrp="1"/>
          </p:cNvSpPr>
          <p:nvPr>
            <p:ph type="body" idx="1"/>
          </p:nvPr>
        </p:nvSpPr>
        <p:spPr>
          <a:xfrm>
            <a:off x="859831" y="2064792"/>
            <a:ext cx="2747503" cy="404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CC850"/>
              </a:buClr>
              <a:buSzPts val="1800"/>
              <a:buNone/>
              <a:defRPr sz="1800" b="0" i="0">
                <a:solidFill>
                  <a:srgbClr val="131439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29" name="Google Shape;29;p26"/>
          <p:cNvSpPr txBox="1">
            <a:spLocks noGrp="1"/>
          </p:cNvSpPr>
          <p:nvPr>
            <p:ph type="body" idx="2"/>
          </p:nvPr>
        </p:nvSpPr>
        <p:spPr>
          <a:xfrm>
            <a:off x="859830" y="2518716"/>
            <a:ext cx="2747503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048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>
                <a:solidFill>
                  <a:schemeClr val="dk1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30" name="Google Shape;30;p26"/>
          <p:cNvSpPr txBox="1">
            <a:spLocks noGrp="1"/>
          </p:cNvSpPr>
          <p:nvPr>
            <p:ph type="body" idx="3"/>
          </p:nvPr>
        </p:nvSpPr>
        <p:spPr>
          <a:xfrm>
            <a:off x="859831" y="4613416"/>
            <a:ext cx="2747503" cy="404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CC850"/>
              </a:buClr>
              <a:buSzPts val="1800"/>
              <a:buNone/>
              <a:defRPr sz="1800" b="0" i="0">
                <a:solidFill>
                  <a:srgbClr val="131439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31" name="Google Shape;31;p26"/>
          <p:cNvSpPr txBox="1">
            <a:spLocks noGrp="1"/>
          </p:cNvSpPr>
          <p:nvPr>
            <p:ph type="body" idx="4"/>
          </p:nvPr>
        </p:nvSpPr>
        <p:spPr>
          <a:xfrm>
            <a:off x="859830" y="5067340"/>
            <a:ext cx="2747503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048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>
                <a:solidFill>
                  <a:schemeClr val="dk1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32" name="Google Shape;32;p26"/>
          <p:cNvSpPr txBox="1">
            <a:spLocks noGrp="1"/>
          </p:cNvSpPr>
          <p:nvPr>
            <p:ph type="body" idx="5"/>
          </p:nvPr>
        </p:nvSpPr>
        <p:spPr>
          <a:xfrm>
            <a:off x="4923068" y="2064792"/>
            <a:ext cx="2747503" cy="404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CC850"/>
              </a:buClr>
              <a:buSzPts val="1800"/>
              <a:buNone/>
              <a:defRPr sz="1800" b="0" i="0">
                <a:solidFill>
                  <a:srgbClr val="131439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33" name="Google Shape;33;p26"/>
          <p:cNvSpPr txBox="1">
            <a:spLocks noGrp="1"/>
          </p:cNvSpPr>
          <p:nvPr>
            <p:ph type="body" idx="6"/>
          </p:nvPr>
        </p:nvSpPr>
        <p:spPr>
          <a:xfrm>
            <a:off x="4923068" y="2518716"/>
            <a:ext cx="2747503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048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>
                <a:solidFill>
                  <a:schemeClr val="dk1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34" name="Google Shape;34;p26"/>
          <p:cNvSpPr txBox="1">
            <a:spLocks noGrp="1"/>
          </p:cNvSpPr>
          <p:nvPr>
            <p:ph type="body" idx="7"/>
          </p:nvPr>
        </p:nvSpPr>
        <p:spPr>
          <a:xfrm>
            <a:off x="4923068" y="4613416"/>
            <a:ext cx="2747503" cy="404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CC850"/>
              </a:buClr>
              <a:buSzPts val="1800"/>
              <a:buNone/>
              <a:defRPr sz="1800" b="0" i="0">
                <a:solidFill>
                  <a:srgbClr val="131439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35" name="Google Shape;35;p26"/>
          <p:cNvSpPr txBox="1">
            <a:spLocks noGrp="1"/>
          </p:cNvSpPr>
          <p:nvPr>
            <p:ph type="body" idx="8"/>
          </p:nvPr>
        </p:nvSpPr>
        <p:spPr>
          <a:xfrm>
            <a:off x="4923068" y="5067340"/>
            <a:ext cx="2747503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048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>
                <a:solidFill>
                  <a:schemeClr val="dk1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36" name="Google Shape;36;p26"/>
          <p:cNvSpPr txBox="1">
            <a:spLocks noGrp="1"/>
          </p:cNvSpPr>
          <p:nvPr>
            <p:ph type="body" idx="9"/>
          </p:nvPr>
        </p:nvSpPr>
        <p:spPr>
          <a:xfrm>
            <a:off x="8881208" y="2101126"/>
            <a:ext cx="2747503" cy="404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CC850"/>
              </a:buClr>
              <a:buSzPts val="1800"/>
              <a:buNone/>
              <a:defRPr sz="1800" b="0" i="0">
                <a:solidFill>
                  <a:srgbClr val="131439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37" name="Google Shape;37;p26"/>
          <p:cNvSpPr txBox="1">
            <a:spLocks noGrp="1"/>
          </p:cNvSpPr>
          <p:nvPr>
            <p:ph type="body" idx="13"/>
          </p:nvPr>
        </p:nvSpPr>
        <p:spPr>
          <a:xfrm>
            <a:off x="8881207" y="2555050"/>
            <a:ext cx="2747503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048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>
                <a:solidFill>
                  <a:schemeClr val="dk1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38" name="Google Shape;38;p26"/>
          <p:cNvSpPr txBox="1">
            <a:spLocks noGrp="1"/>
          </p:cNvSpPr>
          <p:nvPr>
            <p:ph type="body" idx="14"/>
          </p:nvPr>
        </p:nvSpPr>
        <p:spPr>
          <a:xfrm>
            <a:off x="8881208" y="4649750"/>
            <a:ext cx="2747503" cy="404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CC850"/>
              </a:buClr>
              <a:buSzPts val="1800"/>
              <a:buNone/>
              <a:defRPr sz="1800" b="0" i="0">
                <a:solidFill>
                  <a:srgbClr val="131439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39" name="Google Shape;39;p26"/>
          <p:cNvSpPr txBox="1">
            <a:spLocks noGrp="1"/>
          </p:cNvSpPr>
          <p:nvPr>
            <p:ph type="body" idx="15"/>
          </p:nvPr>
        </p:nvSpPr>
        <p:spPr>
          <a:xfrm>
            <a:off x="8881207" y="5103674"/>
            <a:ext cx="2747503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048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>
                <a:solidFill>
                  <a:schemeClr val="dk1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40" name="Google Shape;40;p26"/>
          <p:cNvSpPr txBox="1">
            <a:spLocks noGrp="1"/>
          </p:cNvSpPr>
          <p:nvPr>
            <p:ph type="body" idx="16"/>
          </p:nvPr>
        </p:nvSpPr>
        <p:spPr>
          <a:xfrm>
            <a:off x="0" y="1111510"/>
            <a:ext cx="12192000" cy="651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>
                <a:solidFill>
                  <a:schemeClr val="dk1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KO2022 Cover2">
  <p:cSld name="1_CKO2022 Cover2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oogle Shape;42;p27"/>
          <p:cNvPicPr preferRelativeResize="0"/>
          <p:nvPr/>
        </p:nvPicPr>
        <p:blipFill>
          <a:blip r:embed="rId2"/>
          <a:srcRect/>
          <a:stretch/>
        </p:blipFill>
        <p:spPr>
          <a:xfrm>
            <a:off x="0" y="1"/>
            <a:ext cx="12290959" cy="6857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op header full color">
  <p:cSld name="Top header full color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28"/>
          <p:cNvPicPr preferRelativeResize="0"/>
          <p:nvPr/>
        </p:nvPicPr>
        <p:blipFill>
          <a:blip r:embed="rId2"/>
          <a:srcRect/>
          <a:stretch/>
        </p:blipFill>
        <p:spPr>
          <a:xfrm>
            <a:off x="13346" y="7448"/>
            <a:ext cx="12264266" cy="6843104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28"/>
          <p:cNvSpPr txBox="1"/>
          <p:nvPr/>
        </p:nvSpPr>
        <p:spPr>
          <a:xfrm>
            <a:off x="11304315" y="6448525"/>
            <a:ext cx="538843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0F59"/>
              </a:buClr>
              <a:buSzPts val="800"/>
              <a:buFont typeface="Arial"/>
              <a:buNone/>
            </a:pPr>
            <a:fld id="{00000000-1234-1234-1234-123412341234}" type="slidenum">
              <a:rPr lang="en-US" sz="800" b="0" i="0" u="none" strike="noStrike" cap="none">
                <a:solidFill>
                  <a:srgbClr val="0F0F59"/>
                </a:solidFill>
                <a:latin typeface="IBM Plex Sans" panose="020B0503050203000203" pitchFamily="34" charset="0"/>
                <a:ea typeface="Arial"/>
                <a:cs typeface="Arial"/>
                <a:sym typeface="Arial"/>
              </a:rPr>
              <a:t>‹#›</a:t>
            </a:fld>
            <a:endParaRPr sz="800" b="0" i="0" u="none" strike="noStrike" cap="none" dirty="0">
              <a:solidFill>
                <a:srgbClr val="0F0F59"/>
              </a:solidFill>
              <a:latin typeface="IBM Plex Sans" panose="020B0503050203000203" pitchFamily="34" charset="0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op banner left align text">
  <p:cSld name="top banner left align 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9"/>
          <p:cNvSpPr txBox="1">
            <a:spLocks noGrp="1"/>
          </p:cNvSpPr>
          <p:nvPr>
            <p:ph type="title"/>
          </p:nvPr>
        </p:nvSpPr>
        <p:spPr>
          <a:xfrm>
            <a:off x="582710" y="1464043"/>
            <a:ext cx="4933670" cy="280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cap="none">
                <a:solidFill>
                  <a:schemeClr val="dk1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8" name="Google Shape;48;p29"/>
          <p:cNvSpPr txBox="1">
            <a:spLocks noGrp="1"/>
          </p:cNvSpPr>
          <p:nvPr>
            <p:ph type="body" idx="1"/>
          </p:nvPr>
        </p:nvSpPr>
        <p:spPr>
          <a:xfrm>
            <a:off x="582710" y="2844858"/>
            <a:ext cx="4933670" cy="1101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>
                <a:solidFill>
                  <a:srgbClr val="131439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 dirty="0"/>
          </a:p>
        </p:txBody>
      </p:sp>
      <p:sp>
        <p:nvSpPr>
          <p:cNvPr id="49" name="Google Shape;49;p29"/>
          <p:cNvSpPr txBox="1">
            <a:spLocks noGrp="1"/>
          </p:cNvSpPr>
          <p:nvPr>
            <p:ph type="body" idx="2"/>
          </p:nvPr>
        </p:nvSpPr>
        <p:spPr>
          <a:xfrm>
            <a:off x="582710" y="1813630"/>
            <a:ext cx="4933670" cy="1101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>
                <a:solidFill>
                  <a:schemeClr val="dk1"/>
                </a:solidFill>
                <a:latin typeface="IBM Plex Sans" panose="020B0503050203000203" pitchFamily="34" charset="0"/>
                <a:ea typeface="IBM Plex Sans" panose="020B0503050203000203" pitchFamily="34" charset="0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5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>
            <a:spLocks noGrp="1"/>
          </p:cNvSpPr>
          <p:nvPr>
            <p:ph type="title"/>
          </p:nvPr>
        </p:nvSpPr>
        <p:spPr>
          <a:xfrm>
            <a:off x="838200" y="88922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Google Shape;11;p19"/>
          <p:cNvSpPr txBox="1">
            <a:spLocks noGrp="1"/>
          </p:cNvSpPr>
          <p:nvPr>
            <p:ph type="body" idx="1"/>
          </p:nvPr>
        </p:nvSpPr>
        <p:spPr>
          <a:xfrm>
            <a:off x="838200" y="2349720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3" name="Google Shape;13;p19"/>
          <p:cNvSpPr txBox="1"/>
          <p:nvPr/>
        </p:nvSpPr>
        <p:spPr>
          <a:xfrm>
            <a:off x="11304315" y="6448525"/>
            <a:ext cx="538843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0F59"/>
              </a:buClr>
              <a:buSzPts val="800"/>
              <a:buFont typeface="Arial"/>
              <a:buNone/>
            </a:pPr>
            <a:fld id="{00000000-1234-1234-1234-123412341234}" type="slidenum">
              <a:rPr lang="en-US" sz="800" b="0" i="0" u="none" strike="noStrike" cap="none">
                <a:solidFill>
                  <a:srgbClr val="0F0F59"/>
                </a:solidFill>
                <a:latin typeface="IBM Plex Sans" panose="020B0503050203000203" pitchFamily="34" charset="0"/>
                <a:ea typeface="Arial"/>
                <a:cs typeface="Arial"/>
                <a:sym typeface="Arial"/>
              </a:rPr>
              <a:t>‹#›</a:t>
            </a:fld>
            <a:endParaRPr sz="800" b="0" i="0" u="none" strike="noStrike" cap="none" dirty="0">
              <a:solidFill>
                <a:srgbClr val="0F0F59"/>
              </a:solidFill>
              <a:latin typeface="IBM Plex Sans" panose="020B0503050203000203" pitchFamily="34" charset="0"/>
              <a:ea typeface="Arial"/>
              <a:cs typeface="Arial"/>
              <a:sym typeface="Arial"/>
            </a:endParaRPr>
          </a:p>
        </p:txBody>
      </p:sp>
      <p:pic>
        <p:nvPicPr>
          <p:cNvPr id="3" name="Picture 2" descr="Graphical user interface&#10;&#10;Description automatically generated">
            <a:extLst>
              <a:ext uri="{FF2B5EF4-FFF2-40B4-BE49-F238E27FC236}">
                <a16:creationId xmlns:a16="http://schemas.microsoft.com/office/drawing/2014/main" id="{FCBCD66D-FA11-ADE8-CF0D-99FE93C20A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t="85336" b="1593"/>
          <a:stretch/>
        </p:blipFill>
        <p:spPr>
          <a:xfrm>
            <a:off x="0" y="0"/>
            <a:ext cx="12191999" cy="889220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IBM Plex Sans" panose="020B0503050203000203" pitchFamily="34" charset="0"/>
          <a:ea typeface="IBM Plex Sans" panose="020B0503050203000203" pitchFamily="34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IBM Plex Sans" panose="020B0503050203000203" pitchFamily="34" charset="0"/>
          <a:ea typeface="IBM Plex Sans" panose="020B0503050203000203" pitchFamily="34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35"/>
          <p:cNvPicPr preferRelativeResize="0"/>
          <p:nvPr/>
        </p:nvPicPr>
        <p:blipFill>
          <a:blip r:embed="rId3"/>
          <a:srcRect/>
          <a:stretch/>
        </p:blipFill>
        <p:spPr>
          <a:xfrm>
            <a:off x="13388" y="0"/>
            <a:ext cx="12302875" cy="6864648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35"/>
          <p:cNvSpPr txBox="1">
            <a:spLocks noGrp="1"/>
          </p:cNvSpPr>
          <p:nvPr>
            <p:ph type="title"/>
          </p:nvPr>
        </p:nvSpPr>
        <p:spPr>
          <a:xfrm>
            <a:off x="838200" y="88922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62" name="Google Shape;62;p35"/>
          <p:cNvSpPr txBox="1">
            <a:spLocks noGrp="1"/>
          </p:cNvSpPr>
          <p:nvPr>
            <p:ph type="body" idx="1"/>
          </p:nvPr>
        </p:nvSpPr>
        <p:spPr>
          <a:xfrm>
            <a:off x="838200" y="2349720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65" name="Google Shape;65;p35"/>
          <p:cNvSpPr txBox="1"/>
          <p:nvPr/>
        </p:nvSpPr>
        <p:spPr>
          <a:xfrm>
            <a:off x="11456715" y="6600925"/>
            <a:ext cx="538843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0F59"/>
              </a:buClr>
              <a:buSzPts val="800"/>
              <a:buFont typeface="Arial"/>
              <a:buNone/>
            </a:pPr>
            <a:fld id="{00000000-1234-1234-1234-123412341234}" type="slidenum">
              <a:rPr lang="en-US" sz="800" b="0" i="0" u="none" strike="noStrike" cap="none">
                <a:solidFill>
                  <a:srgbClr val="0F0F59"/>
                </a:solidFill>
                <a:latin typeface="IBM Plex Sans" panose="020B0503050203000203" pitchFamily="34" charset="0"/>
                <a:ea typeface="Arial"/>
                <a:cs typeface="Arial"/>
                <a:sym typeface="Arial"/>
              </a:rPr>
              <a:t>‹#›</a:t>
            </a:fld>
            <a:endParaRPr sz="800" b="0" i="0" u="none" strike="noStrike" cap="none" dirty="0">
              <a:solidFill>
                <a:srgbClr val="0F0F59"/>
              </a:solidFill>
              <a:latin typeface="IBM Plex Sans" panose="020B0503050203000203" pitchFamily="34" charset="0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IBM Plex Sans" panose="020B0503050203000203" pitchFamily="34" charset="0"/>
          <a:ea typeface="IBM Plex Sans" panose="020B0503050203000203" pitchFamily="34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IBM Plex Sans" panose="020B0503050203000203" pitchFamily="34" charset="0"/>
          <a:ea typeface="IBM Plex Sans" panose="020B0503050203000203" pitchFamily="34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7"/>
          <p:cNvSpPr txBox="1"/>
          <p:nvPr/>
        </p:nvSpPr>
        <p:spPr>
          <a:xfrm>
            <a:off x="11304315" y="6448525"/>
            <a:ext cx="538843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0F59"/>
              </a:buClr>
              <a:buSzPts val="800"/>
              <a:buFont typeface="Arial"/>
              <a:buNone/>
            </a:pPr>
            <a:fld id="{00000000-1234-1234-1234-123412341234}" type="slidenum">
              <a:rPr lang="en-US" sz="800" b="0" i="0" u="none" strike="noStrike" cap="none">
                <a:solidFill>
                  <a:srgbClr val="0F0F59"/>
                </a:solidFill>
                <a:latin typeface="IBM Plex Sans" panose="020B0503050203000203" pitchFamily="34" charset="0"/>
                <a:ea typeface="Arial"/>
                <a:cs typeface="Arial"/>
                <a:sym typeface="Arial"/>
              </a:rPr>
              <a:t>‹#›</a:t>
            </a:fld>
            <a:endParaRPr sz="800" b="0" i="0" u="none" strike="noStrike" cap="none" dirty="0">
              <a:solidFill>
                <a:srgbClr val="0F0F59"/>
              </a:solidFill>
              <a:latin typeface="IBM Plex Sans" panose="020B0503050203000203" pitchFamily="34" charset="0"/>
              <a:ea typeface="Arial"/>
              <a:cs typeface="Arial"/>
              <a:sym typeface="Arial"/>
            </a:endParaRPr>
          </a:p>
        </p:txBody>
      </p:sp>
      <p:pic>
        <p:nvPicPr>
          <p:cNvPr id="72" name="Google Shape;72;p37"/>
          <p:cNvPicPr preferRelativeResize="0"/>
          <p:nvPr/>
        </p:nvPicPr>
        <p:blipFill rotWithShape="1">
          <a:blip r:embed="rId3"/>
          <a:srcRect l="51659"/>
          <a:stretch/>
        </p:blipFill>
        <p:spPr>
          <a:xfrm>
            <a:off x="6362700" y="0"/>
            <a:ext cx="5941634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37"/>
          <p:cNvSpPr txBox="1"/>
          <p:nvPr/>
        </p:nvSpPr>
        <p:spPr>
          <a:xfrm>
            <a:off x="11456715" y="6600925"/>
            <a:ext cx="538843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0F59"/>
              </a:buClr>
              <a:buSzPts val="800"/>
              <a:buFont typeface="Arial"/>
              <a:buNone/>
            </a:pPr>
            <a:fld id="{00000000-1234-1234-1234-123412341234}" type="slidenum">
              <a:rPr lang="en-US" sz="800" b="0" i="0" u="none" strike="noStrike" cap="none">
                <a:solidFill>
                  <a:schemeClr val="lt1"/>
                </a:solidFill>
                <a:latin typeface="IBM Plex Sans" panose="020B0503050203000203" pitchFamily="34" charset="0"/>
                <a:ea typeface="Arial"/>
                <a:cs typeface="Arial"/>
                <a:sym typeface="Arial"/>
              </a:rPr>
              <a:t>‹#›</a:t>
            </a:fld>
            <a:endParaRPr sz="800" b="0" i="0" u="none" strike="noStrike" cap="none" dirty="0">
              <a:solidFill>
                <a:schemeClr val="lt1"/>
              </a:solidFill>
              <a:latin typeface="IBM Plex Sans" panose="020B0503050203000203" pitchFamily="34" charset="0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5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39"/>
          <p:cNvPicPr preferRelativeResize="0"/>
          <p:nvPr/>
        </p:nvPicPr>
        <p:blipFill>
          <a:blip r:embed="rId3"/>
          <a:srcRect/>
          <a:stretch/>
        </p:blipFill>
        <p:spPr>
          <a:xfrm>
            <a:off x="0" y="4725"/>
            <a:ext cx="12317710" cy="6848549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39"/>
          <p:cNvSpPr txBox="1"/>
          <p:nvPr/>
        </p:nvSpPr>
        <p:spPr>
          <a:xfrm>
            <a:off x="11456715" y="6600925"/>
            <a:ext cx="538843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0F59"/>
              </a:buClr>
              <a:buSzPts val="800"/>
              <a:buFont typeface="Arial"/>
              <a:buNone/>
            </a:pPr>
            <a:fld id="{00000000-1234-1234-1234-123412341234}" type="slidenum">
              <a:rPr lang="en-US" sz="800" b="0" i="0" u="none" strike="noStrike" cap="none">
                <a:solidFill>
                  <a:srgbClr val="0F0F59"/>
                </a:solidFill>
                <a:latin typeface="IBM Plex Sans" panose="020B0503050203000203" pitchFamily="34" charset="0"/>
                <a:ea typeface="Arial"/>
                <a:cs typeface="Arial"/>
                <a:sym typeface="Arial"/>
              </a:rPr>
              <a:t>‹#›</a:t>
            </a:fld>
            <a:endParaRPr sz="800" b="0" i="0" u="none" strike="noStrike" cap="none" dirty="0">
              <a:solidFill>
                <a:srgbClr val="0F0F59"/>
              </a:solidFill>
              <a:latin typeface="IBM Plex Sans" panose="020B0503050203000203" pitchFamily="34" charset="0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7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41"/>
          <p:cNvPicPr preferRelativeResize="0"/>
          <p:nvPr/>
        </p:nvPicPr>
        <p:blipFill>
          <a:blip r:embed="rId4"/>
          <a:srcRect/>
          <a:stretch/>
        </p:blipFill>
        <p:spPr>
          <a:xfrm>
            <a:off x="0" y="4725"/>
            <a:ext cx="12317710" cy="6848549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41"/>
          <p:cNvSpPr txBox="1"/>
          <p:nvPr/>
        </p:nvSpPr>
        <p:spPr>
          <a:xfrm>
            <a:off x="11456715" y="6600925"/>
            <a:ext cx="538843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0F59"/>
              </a:buClr>
              <a:buSzPts val="800"/>
              <a:buFont typeface="Arial"/>
              <a:buNone/>
            </a:pPr>
            <a:fld id="{00000000-1234-1234-1234-123412341234}" type="slidenum">
              <a:rPr lang="en-US" sz="800" b="0" i="0" u="none" strike="noStrike" cap="none">
                <a:solidFill>
                  <a:schemeClr val="lt1"/>
                </a:solidFill>
                <a:latin typeface="IBM Plex Sans" panose="020B0503050203000203" pitchFamily="34" charset="0"/>
                <a:ea typeface="Arial"/>
                <a:cs typeface="Arial"/>
                <a:sym typeface="Arial"/>
              </a:rPr>
              <a:t>‹#›</a:t>
            </a:fld>
            <a:endParaRPr sz="800" b="0" i="0" u="none" strike="noStrike" cap="none" dirty="0">
              <a:solidFill>
                <a:schemeClr val="lt1"/>
              </a:solidFill>
              <a:latin typeface="IBM Plex Sans" panose="020B0503050203000203" pitchFamily="34" charset="0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"/>
          <p:cNvSpPr txBox="1"/>
          <p:nvPr/>
        </p:nvSpPr>
        <p:spPr>
          <a:xfrm>
            <a:off x="0" y="4053362"/>
            <a:ext cx="12301869" cy="6270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endParaRPr sz="1400" u="none" strike="noStrike" cap="none" dirty="0">
              <a:solidFill>
                <a:srgbClr val="000000"/>
              </a:solidFill>
              <a:latin typeface="IBM Plex Sans" panose="020B0503050203000203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3"/>
          <p:cNvSpPr txBox="1">
            <a:spLocks noGrp="1"/>
          </p:cNvSpPr>
          <p:nvPr>
            <p:ph type="title"/>
          </p:nvPr>
        </p:nvSpPr>
        <p:spPr>
          <a:xfrm>
            <a:off x="399830" y="2143760"/>
            <a:ext cx="4598890" cy="34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74300" tIns="45700" rIns="91425" bIns="45700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11111"/>
              <a:buFont typeface="Arial"/>
              <a:buNone/>
            </a:pPr>
            <a:endParaRPr dirty="0"/>
          </a:p>
        </p:txBody>
      </p:sp>
      <p:sp>
        <p:nvSpPr>
          <p:cNvPr id="187" name="Google Shape;187;p33"/>
          <p:cNvSpPr txBox="1">
            <a:spLocks noGrp="1"/>
          </p:cNvSpPr>
          <p:nvPr>
            <p:ph type="body" idx="1"/>
          </p:nvPr>
        </p:nvSpPr>
        <p:spPr>
          <a:xfrm>
            <a:off x="6116320" y="782459"/>
            <a:ext cx="5513290" cy="5293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dirty="0"/>
          </a:p>
        </p:txBody>
      </p:sp>
      <p:sp>
        <p:nvSpPr>
          <p:cNvPr id="188" name="Google Shape;188;p33"/>
          <p:cNvSpPr txBox="1">
            <a:spLocks noGrp="1"/>
          </p:cNvSpPr>
          <p:nvPr>
            <p:ph type="body" idx="2"/>
          </p:nvPr>
        </p:nvSpPr>
        <p:spPr>
          <a:xfrm>
            <a:off x="399830" y="2493348"/>
            <a:ext cx="4598890" cy="2678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4"/>
          <p:cNvSpPr>
            <a:spLocks noGrp="1"/>
          </p:cNvSpPr>
          <p:nvPr>
            <p:ph type="pic" idx="2"/>
          </p:nvPr>
        </p:nvSpPr>
        <p:spPr>
          <a:xfrm>
            <a:off x="7630765" y="1222345"/>
            <a:ext cx="3831245" cy="4101496"/>
          </a:xfrm>
          <a:prstGeom prst="rect">
            <a:avLst/>
          </a:prstGeom>
          <a:noFill/>
          <a:ln>
            <a:noFill/>
          </a:ln>
        </p:spPr>
      </p:sp>
      <p:sp>
        <p:nvSpPr>
          <p:cNvPr id="195" name="Google Shape;195;p34"/>
          <p:cNvSpPr txBox="1">
            <a:spLocks noGrp="1"/>
          </p:cNvSpPr>
          <p:nvPr>
            <p:ph type="title"/>
          </p:nvPr>
        </p:nvSpPr>
        <p:spPr>
          <a:xfrm>
            <a:off x="582710" y="1464043"/>
            <a:ext cx="4933670" cy="280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5750" tIns="45700" rIns="274300" bIns="45700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11111"/>
              <a:buFont typeface="Arial"/>
              <a:buNone/>
            </a:pPr>
            <a:endParaRPr dirty="0"/>
          </a:p>
        </p:txBody>
      </p:sp>
      <p:sp>
        <p:nvSpPr>
          <p:cNvPr id="196" name="Google Shape;196;p34"/>
          <p:cNvSpPr txBox="1">
            <a:spLocks noGrp="1"/>
          </p:cNvSpPr>
          <p:nvPr>
            <p:ph type="body" idx="1"/>
          </p:nvPr>
        </p:nvSpPr>
        <p:spPr>
          <a:xfrm>
            <a:off x="582710" y="2844858"/>
            <a:ext cx="4933670" cy="1101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dirty="0"/>
          </a:p>
        </p:txBody>
      </p:sp>
      <p:sp>
        <p:nvSpPr>
          <p:cNvPr id="197" name="Google Shape;197;p34"/>
          <p:cNvSpPr txBox="1">
            <a:spLocks noGrp="1"/>
          </p:cNvSpPr>
          <p:nvPr>
            <p:ph type="body" idx="3"/>
          </p:nvPr>
        </p:nvSpPr>
        <p:spPr>
          <a:xfrm>
            <a:off x="582710" y="1813630"/>
            <a:ext cx="4933670" cy="1101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8"/>
          <p:cNvSpPr txBox="1"/>
          <p:nvPr/>
        </p:nvSpPr>
        <p:spPr>
          <a:xfrm>
            <a:off x="0" y="3115489"/>
            <a:ext cx="12301869" cy="6270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</a:pPr>
            <a:r>
              <a:rPr lang="en-US" sz="6000" u="none" strike="noStrike" cap="none" dirty="0">
                <a:solidFill>
                  <a:schemeClr val="lt1"/>
                </a:solidFill>
                <a:latin typeface="IBM Plex Sans" panose="020B0503050203000203" pitchFamily="34" charset="0"/>
                <a:sym typeface="Arial"/>
              </a:rPr>
              <a:t>Thank You</a:t>
            </a:r>
            <a:endParaRPr sz="1400" u="none" strike="noStrike" cap="none" dirty="0">
              <a:solidFill>
                <a:srgbClr val="000000"/>
              </a:solidFill>
              <a:latin typeface="IBM Plex Sans" panose="020B0503050203000203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/>
          <p:cNvSpPr txBox="1"/>
          <p:nvPr/>
        </p:nvSpPr>
        <p:spPr>
          <a:xfrm>
            <a:off x="1781873" y="3220393"/>
            <a:ext cx="8628254" cy="15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u="none" strike="noStrike" cap="none" dirty="0">
              <a:solidFill>
                <a:schemeClr val="bg1"/>
              </a:solidFill>
              <a:latin typeface="IBM Plex Sans" panose="020B0503050203000203" pitchFamily="34" charset="0"/>
              <a:sym typeface="Arial"/>
            </a:endParaRPr>
          </a:p>
        </p:txBody>
      </p:sp>
      <p:sp>
        <p:nvSpPr>
          <p:cNvPr id="112" name="Google Shape;112;p16"/>
          <p:cNvSpPr txBox="1"/>
          <p:nvPr/>
        </p:nvSpPr>
        <p:spPr>
          <a:xfrm>
            <a:off x="0" y="2284128"/>
            <a:ext cx="123231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9DD1"/>
              </a:buClr>
              <a:buSzPts val="2400"/>
              <a:buFont typeface="Arial"/>
              <a:buNone/>
            </a:pPr>
            <a:endParaRPr sz="2800" u="none" strike="noStrike" cap="none" dirty="0">
              <a:solidFill>
                <a:schemeClr val="bg1"/>
              </a:solidFill>
              <a:latin typeface="IBM Plex Sans" panose="020B0503050203000203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9DD1"/>
              </a:buClr>
              <a:buSzPts val="2400"/>
              <a:buFont typeface="Arial"/>
              <a:buNone/>
            </a:pPr>
            <a:endParaRPr sz="2800" u="none" strike="noStrike" cap="none" dirty="0">
              <a:solidFill>
                <a:schemeClr val="bg1"/>
              </a:solidFill>
              <a:latin typeface="IBM Plex Sans" panose="020B0503050203000203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"/>
          <p:cNvSpPr txBox="1"/>
          <p:nvPr/>
        </p:nvSpPr>
        <p:spPr>
          <a:xfrm>
            <a:off x="1715978" y="5087369"/>
            <a:ext cx="3816437" cy="11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u="none" strike="noStrike" cap="none" dirty="0">
              <a:solidFill>
                <a:schemeClr val="bg1"/>
              </a:solidFill>
              <a:latin typeface="IBM Plex Sans" panose="020B0503050203000203" pitchFamily="34" charset="0"/>
              <a:sym typeface="Arial"/>
            </a:endParaRPr>
          </a:p>
        </p:txBody>
      </p:sp>
      <p:sp>
        <p:nvSpPr>
          <p:cNvPr id="118" name="Google Shape;118;p3"/>
          <p:cNvSpPr txBox="1"/>
          <p:nvPr/>
        </p:nvSpPr>
        <p:spPr>
          <a:xfrm>
            <a:off x="1367412" y="4120342"/>
            <a:ext cx="3198600" cy="12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9DD1"/>
              </a:buClr>
              <a:buSzPts val="2400"/>
              <a:buFont typeface="Arial"/>
              <a:buNone/>
            </a:pPr>
            <a:endParaRPr sz="2800" u="none" strike="noStrike" cap="none" dirty="0">
              <a:solidFill>
                <a:schemeClr val="bg1"/>
              </a:solidFill>
              <a:latin typeface="IBM Plex Sans" panose="020B0503050203000203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9DD1"/>
              </a:buClr>
              <a:buSzPts val="2400"/>
              <a:buFont typeface="Arial"/>
              <a:buNone/>
            </a:pPr>
            <a:endParaRPr sz="2000" u="none" strike="noStrike" cap="none" dirty="0">
              <a:solidFill>
                <a:schemeClr val="bg1"/>
              </a:solidFill>
              <a:latin typeface="IBM Plex Sans" panose="020B0503050203000203" pitchFamily="34" charset="0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9DD1"/>
              </a:buClr>
              <a:buSzPts val="2400"/>
              <a:buFont typeface="Arial"/>
              <a:buNone/>
            </a:pPr>
            <a:endParaRPr sz="2800" u="none" strike="noStrike" cap="none" dirty="0">
              <a:solidFill>
                <a:schemeClr val="bg1"/>
              </a:solidFill>
              <a:latin typeface="IBM Plex Sans" panose="020B0503050203000203" pitchFamily="34" charset="0"/>
              <a:sym typeface="Arial"/>
            </a:endParaRPr>
          </a:p>
        </p:txBody>
      </p:sp>
      <p:sp>
        <p:nvSpPr>
          <p:cNvPr id="119" name="Google Shape;119;p3"/>
          <p:cNvSpPr txBox="1"/>
          <p:nvPr/>
        </p:nvSpPr>
        <p:spPr>
          <a:xfrm>
            <a:off x="6314576" y="4966469"/>
            <a:ext cx="4009295" cy="17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u="none" strike="noStrike" cap="none" dirty="0">
              <a:solidFill>
                <a:schemeClr val="bg1"/>
              </a:solidFill>
              <a:latin typeface="IBM Plex Sans" panose="020B0503050203000203" pitchFamily="34" charset="0"/>
              <a:sym typeface="Arial"/>
            </a:endParaRPr>
          </a:p>
        </p:txBody>
      </p:sp>
      <p:cxnSp>
        <p:nvCxnSpPr>
          <p:cNvPr id="120" name="Google Shape;120;p3"/>
          <p:cNvCxnSpPr/>
          <p:nvPr/>
        </p:nvCxnSpPr>
        <p:spPr>
          <a:xfrm>
            <a:off x="1367412" y="4424610"/>
            <a:ext cx="8690988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21" name="Google Shape;121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20445" y="5129102"/>
            <a:ext cx="235459" cy="2354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20445" y="5875869"/>
            <a:ext cx="235459" cy="2354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19043" y="5118396"/>
            <a:ext cx="235459" cy="2354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38021" y="5758139"/>
            <a:ext cx="235459" cy="2354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5"/>
          <p:cNvSpPr txBox="1"/>
          <p:nvPr/>
        </p:nvSpPr>
        <p:spPr>
          <a:xfrm>
            <a:off x="5236994" y="374699"/>
            <a:ext cx="6518872" cy="417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sz="2800" dirty="0">
                <a:solidFill>
                  <a:schemeClr val="lt1"/>
                </a:solidFill>
                <a:latin typeface="IBM Plex Sans" panose="020B0503050203000203" pitchFamily="34" charset="0"/>
              </a:rPr>
              <a:t>Click to add text</a:t>
            </a:r>
            <a:endParaRPr sz="1400" u="none" strike="noStrike" cap="none" dirty="0">
              <a:solidFill>
                <a:srgbClr val="000000"/>
              </a:solidFill>
              <a:latin typeface="IBM Plex Sans" panose="020B0503050203000203" pitchFamily="34" charset="0"/>
              <a:sym typeface="Arial"/>
            </a:endParaRPr>
          </a:p>
        </p:txBody>
      </p:sp>
      <p:sp>
        <p:nvSpPr>
          <p:cNvPr id="130" name="Google Shape;130;p5"/>
          <p:cNvSpPr txBox="1"/>
          <p:nvPr/>
        </p:nvSpPr>
        <p:spPr>
          <a:xfrm>
            <a:off x="446134" y="1648045"/>
            <a:ext cx="30495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u="none" strike="noStrike" cap="none" dirty="0">
              <a:solidFill>
                <a:srgbClr val="000000"/>
              </a:solidFill>
              <a:latin typeface="IBM Plex Sans" panose="020B0503050203000203" pitchFamily="34" charset="0"/>
              <a:sym typeface="Arial"/>
            </a:endParaRPr>
          </a:p>
        </p:txBody>
      </p:sp>
      <p:sp>
        <p:nvSpPr>
          <p:cNvPr id="131" name="Google Shape;131;p5"/>
          <p:cNvSpPr/>
          <p:nvPr/>
        </p:nvSpPr>
        <p:spPr>
          <a:xfrm>
            <a:off x="446135" y="2556768"/>
            <a:ext cx="2724149" cy="4385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u="none" strike="noStrike" cap="none" dirty="0">
              <a:solidFill>
                <a:srgbClr val="000000"/>
              </a:solidFill>
              <a:latin typeface="IBM Plex Sans" panose="020B0503050203000203" pitchFamily="34" charset="0"/>
              <a:sym typeface="Arial"/>
            </a:endParaRPr>
          </a:p>
          <a:p>
            <a:pPr marL="171450" marR="0" lvl="0" indent="-1047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u="none" strike="noStrike" cap="none" dirty="0">
              <a:solidFill>
                <a:srgbClr val="000000"/>
              </a:solidFill>
              <a:latin typeface="IBM Plex Sans" panose="020B0503050203000203" pitchFamily="34" charset="0"/>
              <a:sym typeface="Arial"/>
            </a:endParaRPr>
          </a:p>
        </p:txBody>
      </p:sp>
      <p:sp>
        <p:nvSpPr>
          <p:cNvPr id="132" name="Google Shape;132;p5"/>
          <p:cNvSpPr txBox="1">
            <a:spLocks noGrp="1"/>
          </p:cNvSpPr>
          <p:nvPr>
            <p:ph type="title" idx="4294967295"/>
          </p:nvPr>
        </p:nvSpPr>
        <p:spPr>
          <a:xfrm>
            <a:off x="446175" y="1370600"/>
            <a:ext cx="11288700" cy="60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32828"/>
              <a:buFont typeface="Arial"/>
              <a:buNone/>
            </a:pPr>
            <a:endParaRPr dirty="0">
              <a:latin typeface="IBM Plex Sans" panose="020B0503050203000203" pitchFamily="34" charset="0"/>
            </a:endParaRPr>
          </a:p>
        </p:txBody>
      </p:sp>
      <p:sp>
        <p:nvSpPr>
          <p:cNvPr id="133" name="Google Shape;133;p5"/>
          <p:cNvSpPr txBox="1">
            <a:spLocks noGrp="1"/>
          </p:cNvSpPr>
          <p:nvPr>
            <p:ph type="body" idx="4294967295"/>
          </p:nvPr>
        </p:nvSpPr>
        <p:spPr>
          <a:xfrm>
            <a:off x="467167" y="2553175"/>
            <a:ext cx="11288700" cy="314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dirty="0">
              <a:latin typeface="IBM Plex Sans" panose="020B0503050203000203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38;p4" descr="A group of people sitting in a room with laptops&#10;&#10;Description automatically generated with low confidence"/>
          <p:cNvPicPr preferRelativeResize="0"/>
          <p:nvPr/>
        </p:nvPicPr>
        <p:blipFill rotWithShape="1">
          <a:blip r:embed="rId3">
            <a:alphaModFix/>
          </a:blip>
          <a:srcRect l="5300" t="7467" r="28362" b="1658"/>
          <a:stretch/>
        </p:blipFill>
        <p:spPr>
          <a:xfrm>
            <a:off x="-1" y="901600"/>
            <a:ext cx="6522349" cy="5956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3"/>
          <p:cNvSpPr txBox="1"/>
          <p:nvPr/>
        </p:nvSpPr>
        <p:spPr>
          <a:xfrm>
            <a:off x="0" y="1048076"/>
            <a:ext cx="121920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1400" u="none" strike="noStrike" cap="none" dirty="0">
              <a:solidFill>
                <a:srgbClr val="CD7F32"/>
              </a:solidFill>
              <a:latin typeface="IBM Plex Sans" panose="020B0503050203000203" pitchFamily="34" charset="0"/>
              <a:sym typeface="Arial"/>
            </a:endParaRPr>
          </a:p>
        </p:txBody>
      </p:sp>
      <p:sp>
        <p:nvSpPr>
          <p:cNvPr id="144" name="Google Shape;144;p13"/>
          <p:cNvSpPr txBox="1"/>
          <p:nvPr/>
        </p:nvSpPr>
        <p:spPr>
          <a:xfrm>
            <a:off x="4308348" y="1747381"/>
            <a:ext cx="3575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u="none" strike="noStrike" cap="none" dirty="0">
              <a:solidFill>
                <a:srgbClr val="CD7F32"/>
              </a:solidFill>
              <a:latin typeface="IBM Plex Sans" panose="020B0503050203000203" pitchFamily="34" charset="0"/>
              <a:sym typeface="Arial"/>
            </a:endParaRPr>
          </a:p>
        </p:txBody>
      </p:sp>
      <p:cxnSp>
        <p:nvCxnSpPr>
          <p:cNvPr id="145" name="Google Shape;145;p13"/>
          <p:cNvCxnSpPr/>
          <p:nvPr/>
        </p:nvCxnSpPr>
        <p:spPr>
          <a:xfrm>
            <a:off x="4080275" y="2682243"/>
            <a:ext cx="0" cy="23574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46" name="Google Shape;146;p13"/>
          <p:cNvCxnSpPr/>
          <p:nvPr/>
        </p:nvCxnSpPr>
        <p:spPr>
          <a:xfrm>
            <a:off x="8200721" y="2703692"/>
            <a:ext cx="0" cy="2314392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47" name="Google Shape;147;p13"/>
          <p:cNvSpPr txBox="1"/>
          <p:nvPr/>
        </p:nvSpPr>
        <p:spPr>
          <a:xfrm>
            <a:off x="4479116" y="2681355"/>
            <a:ext cx="38730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400" u="none" strike="noStrike" cap="none" dirty="0">
              <a:solidFill>
                <a:srgbClr val="000000"/>
              </a:solidFill>
              <a:latin typeface="IBM Plex Sans" panose="020B0503050203000203" pitchFamily="34" charset="0"/>
              <a:sym typeface="Arial"/>
            </a:endParaRPr>
          </a:p>
        </p:txBody>
      </p:sp>
      <p:sp>
        <p:nvSpPr>
          <p:cNvPr id="148" name="Google Shape;148;p13"/>
          <p:cNvSpPr txBox="1"/>
          <p:nvPr/>
        </p:nvSpPr>
        <p:spPr>
          <a:xfrm>
            <a:off x="158365" y="2659493"/>
            <a:ext cx="4151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400" u="none" strike="noStrike" cap="none" dirty="0">
              <a:solidFill>
                <a:srgbClr val="000000"/>
              </a:solidFill>
              <a:latin typeface="IBM Plex Sans" panose="020B0503050203000203" pitchFamily="34" charset="0"/>
              <a:sym typeface="Arial"/>
            </a:endParaRPr>
          </a:p>
        </p:txBody>
      </p:sp>
      <p:sp>
        <p:nvSpPr>
          <p:cNvPr id="149" name="Google Shape;149;p13"/>
          <p:cNvSpPr txBox="1"/>
          <p:nvPr/>
        </p:nvSpPr>
        <p:spPr>
          <a:xfrm>
            <a:off x="8889449" y="2638480"/>
            <a:ext cx="350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400" u="none" strike="noStrike" cap="none" dirty="0">
              <a:solidFill>
                <a:srgbClr val="000000"/>
              </a:solidFill>
              <a:latin typeface="IBM Plex Sans" panose="020B0503050203000203" pitchFamily="34" charset="0"/>
              <a:sym typeface="Arial"/>
            </a:endParaRPr>
          </a:p>
        </p:txBody>
      </p:sp>
      <p:pic>
        <p:nvPicPr>
          <p:cNvPr id="150" name="Google Shape;150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95138" y="2521291"/>
            <a:ext cx="940926" cy="684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5255" y="2539579"/>
            <a:ext cx="575404" cy="5264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1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462945" y="2615786"/>
            <a:ext cx="484577" cy="443335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13"/>
          <p:cNvSpPr txBox="1">
            <a:spLocks noGrp="1"/>
          </p:cNvSpPr>
          <p:nvPr>
            <p:ph type="title" idx="4294967295"/>
          </p:nvPr>
        </p:nvSpPr>
        <p:spPr>
          <a:xfrm>
            <a:off x="1" y="1302100"/>
            <a:ext cx="12192000" cy="6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32828"/>
              <a:buFont typeface="Arial"/>
              <a:buNone/>
            </a:pPr>
            <a:endParaRPr dirty="0">
              <a:latin typeface="IBM Plex Sans" panose="020B0503050203000203" pitchFamily="34" charset="0"/>
            </a:endParaRPr>
          </a:p>
        </p:txBody>
      </p:sp>
      <p:sp>
        <p:nvSpPr>
          <p:cNvPr id="154" name="Google Shape;154;p13"/>
          <p:cNvSpPr txBox="1">
            <a:spLocks noGrp="1"/>
          </p:cNvSpPr>
          <p:nvPr>
            <p:ph type="body" idx="4294967295"/>
          </p:nvPr>
        </p:nvSpPr>
        <p:spPr>
          <a:xfrm>
            <a:off x="8639555" y="2932553"/>
            <a:ext cx="3095400" cy="314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dirty="0">
              <a:latin typeface="IBM Plex Sans" panose="020B0503050203000203" pitchFamily="34" charset="0"/>
            </a:endParaRPr>
          </a:p>
        </p:txBody>
      </p:sp>
      <p:sp>
        <p:nvSpPr>
          <p:cNvPr id="155" name="Google Shape;155;p13"/>
          <p:cNvSpPr txBox="1">
            <a:spLocks noGrp="1"/>
          </p:cNvSpPr>
          <p:nvPr>
            <p:ph type="body" idx="4294967295"/>
          </p:nvPr>
        </p:nvSpPr>
        <p:spPr>
          <a:xfrm>
            <a:off x="4648517" y="2899228"/>
            <a:ext cx="3095400" cy="314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dirty="0">
              <a:latin typeface="IBM Plex Sans" panose="020B0503050203000203" pitchFamily="34" charset="0"/>
            </a:endParaRPr>
          </a:p>
        </p:txBody>
      </p:sp>
      <p:sp>
        <p:nvSpPr>
          <p:cNvPr id="156" name="Google Shape;156;p13"/>
          <p:cNvSpPr txBox="1">
            <a:spLocks noGrp="1"/>
          </p:cNvSpPr>
          <p:nvPr>
            <p:ph type="body" idx="4294967295"/>
          </p:nvPr>
        </p:nvSpPr>
        <p:spPr>
          <a:xfrm>
            <a:off x="471955" y="2932553"/>
            <a:ext cx="3095400" cy="314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dirty="0">
              <a:latin typeface="IBM Plex Sans" panose="020B0503050203000203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6"/>
          <p:cNvSpPr txBox="1"/>
          <p:nvPr/>
        </p:nvSpPr>
        <p:spPr>
          <a:xfrm>
            <a:off x="5305574" y="226059"/>
            <a:ext cx="6539155" cy="565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sz="2800" dirty="0">
                <a:solidFill>
                  <a:schemeClr val="lt1"/>
                </a:solidFill>
                <a:latin typeface="IBM Plex Sans" panose="020B0503050203000203" pitchFamily="34" charset="0"/>
              </a:rPr>
              <a:t>Click to add text</a:t>
            </a:r>
            <a:endParaRPr sz="1400" u="none" strike="noStrike" cap="none" dirty="0">
              <a:solidFill>
                <a:srgbClr val="000000"/>
              </a:solidFill>
              <a:latin typeface="IBM Plex Sans" panose="020B0503050203000203" pitchFamily="34" charset="0"/>
              <a:sym typeface="Arial"/>
            </a:endParaRPr>
          </a:p>
        </p:txBody>
      </p:sp>
      <p:sp>
        <p:nvSpPr>
          <p:cNvPr id="163" name="Google Shape;163;p6"/>
          <p:cNvSpPr txBox="1">
            <a:spLocks noGrp="1"/>
          </p:cNvSpPr>
          <p:nvPr>
            <p:ph type="title" idx="4294967295"/>
          </p:nvPr>
        </p:nvSpPr>
        <p:spPr>
          <a:xfrm>
            <a:off x="7447275" y="1309575"/>
            <a:ext cx="4287600" cy="6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32828"/>
              <a:buFont typeface="Arial"/>
              <a:buNone/>
            </a:pPr>
            <a:endParaRPr dirty="0">
              <a:latin typeface="IBM Plex Sans" panose="020B0503050203000203" pitchFamily="34" charset="0"/>
            </a:endParaRPr>
          </a:p>
        </p:txBody>
      </p:sp>
      <p:sp>
        <p:nvSpPr>
          <p:cNvPr id="164" name="Google Shape;164;p6"/>
          <p:cNvSpPr txBox="1">
            <a:spLocks noGrp="1"/>
          </p:cNvSpPr>
          <p:nvPr>
            <p:ph type="body" idx="4294967295"/>
          </p:nvPr>
        </p:nvSpPr>
        <p:spPr>
          <a:xfrm>
            <a:off x="7447280" y="2089954"/>
            <a:ext cx="4287600" cy="314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dirty="0">
              <a:latin typeface="IBM Plex Sans" panose="020B0503050203000203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7"/>
          <p:cNvSpPr txBox="1">
            <a:spLocks noGrp="1"/>
          </p:cNvSpPr>
          <p:nvPr>
            <p:ph type="body" idx="1"/>
          </p:nvPr>
        </p:nvSpPr>
        <p:spPr>
          <a:xfrm>
            <a:off x="6116320" y="782459"/>
            <a:ext cx="5513290" cy="5293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dirty="0"/>
          </a:p>
        </p:txBody>
      </p:sp>
      <p:sp>
        <p:nvSpPr>
          <p:cNvPr id="171" name="Google Shape;171;p7"/>
          <p:cNvSpPr txBox="1">
            <a:spLocks noGrp="1"/>
          </p:cNvSpPr>
          <p:nvPr>
            <p:ph type="title"/>
          </p:nvPr>
        </p:nvSpPr>
        <p:spPr>
          <a:xfrm>
            <a:off x="399830" y="2143760"/>
            <a:ext cx="4598890" cy="34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74300" tIns="45700" rIns="91425" bIns="45700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11111"/>
              <a:buFont typeface="Arial"/>
              <a:buNone/>
            </a:pPr>
            <a:endParaRPr dirty="0"/>
          </a:p>
        </p:txBody>
      </p:sp>
      <p:sp>
        <p:nvSpPr>
          <p:cNvPr id="172" name="Google Shape;172;p7"/>
          <p:cNvSpPr txBox="1">
            <a:spLocks noGrp="1"/>
          </p:cNvSpPr>
          <p:nvPr>
            <p:ph type="body" idx="2"/>
          </p:nvPr>
        </p:nvSpPr>
        <p:spPr>
          <a:xfrm>
            <a:off x="399830" y="2493348"/>
            <a:ext cx="4598890" cy="2678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7"/>
          <p:cNvSpPr txBox="1">
            <a:spLocks noGrp="1"/>
          </p:cNvSpPr>
          <p:nvPr>
            <p:ph type="title"/>
          </p:nvPr>
        </p:nvSpPr>
        <p:spPr>
          <a:xfrm>
            <a:off x="7447280" y="1625600"/>
            <a:ext cx="4287520" cy="34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b" anchorCtr="0">
            <a:normAutofit fontScale="90000"/>
          </a:bodyPr>
          <a:lstStyle/>
          <a:p>
            <a:pPr marL="0" lvl="0" indent="0" algn="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11111"/>
              <a:buFont typeface="Arial"/>
              <a:buNone/>
            </a:pPr>
            <a:endParaRPr dirty="0"/>
          </a:p>
        </p:txBody>
      </p:sp>
      <p:sp>
        <p:nvSpPr>
          <p:cNvPr id="179" name="Google Shape;179;p17"/>
          <p:cNvSpPr txBox="1">
            <a:spLocks noGrp="1"/>
          </p:cNvSpPr>
          <p:nvPr>
            <p:ph type="body" idx="1"/>
          </p:nvPr>
        </p:nvSpPr>
        <p:spPr>
          <a:xfrm>
            <a:off x="457200" y="1137920"/>
            <a:ext cx="5994400" cy="5171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dirty="0"/>
          </a:p>
        </p:txBody>
      </p:sp>
      <p:sp>
        <p:nvSpPr>
          <p:cNvPr id="180" name="Google Shape;180;p17"/>
          <p:cNvSpPr txBox="1">
            <a:spLocks noGrp="1"/>
          </p:cNvSpPr>
          <p:nvPr>
            <p:ph type="body" idx="2"/>
          </p:nvPr>
        </p:nvSpPr>
        <p:spPr>
          <a:xfrm>
            <a:off x="7447280" y="2089954"/>
            <a:ext cx="4287520" cy="3142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228600" algn="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KO2022 Theme">
  <a:themeElements>
    <a:clrScheme name="Guidepoint">
      <a:dk1>
        <a:srgbClr val="0E0F28"/>
      </a:dk1>
      <a:lt1>
        <a:srgbClr val="FEFFFE"/>
      </a:lt1>
      <a:dk2>
        <a:srgbClr val="0E0F28"/>
      </a:dk2>
      <a:lt2>
        <a:srgbClr val="EEEDFF"/>
      </a:lt2>
      <a:accent1>
        <a:srgbClr val="2642DC"/>
      </a:accent1>
      <a:accent2>
        <a:srgbClr val="0F0F59"/>
      </a:accent2>
      <a:accent3>
        <a:srgbClr val="96B5DA"/>
      </a:accent3>
      <a:accent4>
        <a:srgbClr val="437C78"/>
      </a:accent4>
      <a:accent5>
        <a:srgbClr val="37C6AF"/>
      </a:accent5>
      <a:accent6>
        <a:srgbClr val="00C2EE"/>
      </a:accent6>
      <a:hlink>
        <a:srgbClr val="2642DC"/>
      </a:hlink>
      <a:folHlink>
        <a:srgbClr val="37C6A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eft header">
  <a:themeElements>
    <a:clrScheme name="Guidepoint">
      <a:dk1>
        <a:srgbClr val="0E0F28"/>
      </a:dk1>
      <a:lt1>
        <a:srgbClr val="FEFFFE"/>
      </a:lt1>
      <a:dk2>
        <a:srgbClr val="0E0F28"/>
      </a:dk2>
      <a:lt2>
        <a:srgbClr val="EEEDFF"/>
      </a:lt2>
      <a:accent1>
        <a:srgbClr val="2642DC"/>
      </a:accent1>
      <a:accent2>
        <a:srgbClr val="0F0F59"/>
      </a:accent2>
      <a:accent3>
        <a:srgbClr val="96B5DA"/>
      </a:accent3>
      <a:accent4>
        <a:srgbClr val="437C78"/>
      </a:accent4>
      <a:accent5>
        <a:srgbClr val="37C6AF"/>
      </a:accent5>
      <a:accent6>
        <a:srgbClr val="00C2EE"/>
      </a:accent6>
      <a:hlink>
        <a:srgbClr val="2642DC"/>
      </a:hlink>
      <a:folHlink>
        <a:srgbClr val="37C6A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Right header">
  <a:themeElements>
    <a:clrScheme name="Guidepoint">
      <a:dk1>
        <a:srgbClr val="0E0F28"/>
      </a:dk1>
      <a:lt1>
        <a:srgbClr val="FEFFFE"/>
      </a:lt1>
      <a:dk2>
        <a:srgbClr val="0E0F28"/>
      </a:dk2>
      <a:lt2>
        <a:srgbClr val="EEEDFF"/>
      </a:lt2>
      <a:accent1>
        <a:srgbClr val="2642DC"/>
      </a:accent1>
      <a:accent2>
        <a:srgbClr val="0F0F59"/>
      </a:accent2>
      <a:accent3>
        <a:srgbClr val="96B5DA"/>
      </a:accent3>
      <a:accent4>
        <a:srgbClr val="437C78"/>
      </a:accent4>
      <a:accent5>
        <a:srgbClr val="37C6AF"/>
      </a:accent5>
      <a:accent6>
        <a:srgbClr val="00C2EE"/>
      </a:accent6>
      <a:hlink>
        <a:srgbClr val="2642DC"/>
      </a:hlink>
      <a:folHlink>
        <a:srgbClr val="37C6A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eft header – fade">
  <a:themeElements>
    <a:clrScheme name="Guidepoint">
      <a:dk1>
        <a:srgbClr val="0E0F28"/>
      </a:dk1>
      <a:lt1>
        <a:srgbClr val="FEFFFE"/>
      </a:lt1>
      <a:dk2>
        <a:srgbClr val="0E0F28"/>
      </a:dk2>
      <a:lt2>
        <a:srgbClr val="EEEDFF"/>
      </a:lt2>
      <a:accent1>
        <a:srgbClr val="2642DC"/>
      </a:accent1>
      <a:accent2>
        <a:srgbClr val="0F0F59"/>
      </a:accent2>
      <a:accent3>
        <a:srgbClr val="96B5DA"/>
      </a:accent3>
      <a:accent4>
        <a:srgbClr val="437C78"/>
      </a:accent4>
      <a:accent5>
        <a:srgbClr val="37C6AF"/>
      </a:accent5>
      <a:accent6>
        <a:srgbClr val="00C2EE"/>
      </a:accent6>
      <a:hlink>
        <a:srgbClr val="2642DC"/>
      </a:hlink>
      <a:folHlink>
        <a:srgbClr val="37C6A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Right header – fade">
  <a:themeElements>
    <a:clrScheme name="Guidepoint">
      <a:dk1>
        <a:srgbClr val="0E0F28"/>
      </a:dk1>
      <a:lt1>
        <a:srgbClr val="FEFFFE"/>
      </a:lt1>
      <a:dk2>
        <a:srgbClr val="0E0F28"/>
      </a:dk2>
      <a:lt2>
        <a:srgbClr val="EEEDFF"/>
      </a:lt2>
      <a:accent1>
        <a:srgbClr val="2642DC"/>
      </a:accent1>
      <a:accent2>
        <a:srgbClr val="0F0F59"/>
      </a:accent2>
      <a:accent3>
        <a:srgbClr val="96B5DA"/>
      </a:accent3>
      <a:accent4>
        <a:srgbClr val="437C78"/>
      </a:accent4>
      <a:accent5>
        <a:srgbClr val="37C6AF"/>
      </a:accent5>
      <a:accent6>
        <a:srgbClr val="00C2EE"/>
      </a:accent6>
      <a:hlink>
        <a:srgbClr val="2642DC"/>
      </a:hlink>
      <a:folHlink>
        <a:srgbClr val="37C6A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15</Words>
  <Application>Microsoft Macintosh PowerPoint</Application>
  <PresentationFormat>Widescreen</PresentationFormat>
  <Paragraphs>9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IBM Plex Sans</vt:lpstr>
      <vt:lpstr>CKO2022 Theme</vt:lpstr>
      <vt:lpstr>Left header</vt:lpstr>
      <vt:lpstr>Right header</vt:lpstr>
      <vt:lpstr>Left header – fade</vt:lpstr>
      <vt:lpstr>Right header – fade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Kaitlyn Morneweck</dc:creator>
  <cp:lastModifiedBy>Erika Cocuzzo</cp:lastModifiedBy>
  <cp:revision>28</cp:revision>
  <dcterms:created xsi:type="dcterms:W3CDTF">2020-08-13T21:14:55Z</dcterms:created>
  <dcterms:modified xsi:type="dcterms:W3CDTF">2022-08-22T20:46:10Z</dcterms:modified>
</cp:coreProperties>
</file>